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x="10693400" cy="7562850"/>
  <p:notesSz cx="10693400" cy="75628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481" y="2344483"/>
            <a:ext cx="9094788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1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962" y="4235196"/>
            <a:ext cx="7489825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1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6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1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34987" y="1739455"/>
            <a:ext cx="4654391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510371" y="1739455"/>
            <a:ext cx="4654391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1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545671" y="701055"/>
            <a:ext cx="7608407" cy="4984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1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79751" y="2214709"/>
            <a:ext cx="7720965" cy="4553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637915" y="7033450"/>
            <a:ext cx="3423920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34987" y="7033450"/>
            <a:ext cx="246094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703820" y="7033450"/>
            <a:ext cx="246094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laura.smith@swcc.alabama.gov" TargetMode="External"/><Relationship Id="rId3" Type="http://schemas.openxmlformats.org/officeDocument/2006/relationships/hyperlink" Target="http://www.AlabamaSoilandWater.gov/" TargetMode="External"/><Relationship Id="rId4" Type="http://schemas.openxmlformats.org/officeDocument/2006/relationships/image" Target="../media/image19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542908" y="4679026"/>
            <a:ext cx="9599930" cy="2354580"/>
          </a:xfrm>
          <a:custGeom>
            <a:avLst/>
            <a:gdLst/>
            <a:ahLst/>
            <a:cxnLst/>
            <a:rect l="l" t="t" r="r" b="b"/>
            <a:pathLst>
              <a:path w="9599930" h="2354579">
                <a:moveTo>
                  <a:pt x="9599815" y="2353977"/>
                </a:moveTo>
                <a:lnTo>
                  <a:pt x="0" y="2353977"/>
                </a:lnTo>
                <a:lnTo>
                  <a:pt x="0" y="0"/>
                </a:lnTo>
                <a:lnTo>
                  <a:pt x="9599815" y="0"/>
                </a:lnTo>
                <a:lnTo>
                  <a:pt x="9599815" y="2353977"/>
                </a:lnTo>
                <a:close/>
              </a:path>
            </a:pathLst>
          </a:custGeom>
          <a:solidFill>
            <a:srgbClr val="C7D6B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1122929" y="0"/>
            <a:ext cx="26670" cy="1689735"/>
          </a:xfrm>
          <a:custGeom>
            <a:avLst/>
            <a:gdLst/>
            <a:ahLst/>
            <a:cxnLst/>
            <a:rect l="l" t="t" r="r" b="b"/>
            <a:pathLst>
              <a:path w="26669" h="1689735">
                <a:moveTo>
                  <a:pt x="26073" y="1689518"/>
                </a:moveTo>
                <a:lnTo>
                  <a:pt x="0" y="1689518"/>
                </a:lnTo>
                <a:lnTo>
                  <a:pt x="0" y="0"/>
                </a:lnTo>
                <a:lnTo>
                  <a:pt x="26073" y="0"/>
                </a:lnTo>
                <a:lnTo>
                  <a:pt x="26073" y="168951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55974" y="5057717"/>
            <a:ext cx="3801907" cy="1600803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43048" y="335920"/>
            <a:ext cx="4497494" cy="6584255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743584" y="2078766"/>
            <a:ext cx="4964430" cy="1671955"/>
          </a:xfrm>
          <a:prstGeom prst="rect"/>
        </p:spPr>
        <p:txBody>
          <a:bodyPr wrap="square" lIns="0" tIns="172720" rIns="0" bIns="0" rtlCol="0" vert="horz">
            <a:spAutoFit/>
          </a:bodyPr>
          <a:lstStyle/>
          <a:p>
            <a:pPr marL="12700" marR="5080">
              <a:lnSpc>
                <a:spcPct val="75600"/>
              </a:lnSpc>
              <a:spcBef>
                <a:spcPts val="1360"/>
              </a:spcBef>
            </a:pPr>
            <a:r>
              <a:rPr dirty="0" sz="4300"/>
              <a:t>Unifying</a:t>
            </a:r>
            <a:r>
              <a:rPr dirty="0" sz="4300" spc="-210"/>
              <a:t> </a:t>
            </a:r>
            <a:r>
              <a:rPr dirty="0" sz="4300" spc="40"/>
              <a:t>Outreach </a:t>
            </a:r>
            <a:r>
              <a:rPr dirty="0" sz="4300" spc="-80"/>
              <a:t>Across</a:t>
            </a:r>
            <a:r>
              <a:rPr dirty="0" sz="4300" spc="-160"/>
              <a:t> </a:t>
            </a:r>
            <a:r>
              <a:rPr dirty="0" sz="4300" spc="-10"/>
              <a:t>Alabama’s </a:t>
            </a:r>
            <a:r>
              <a:rPr dirty="0" sz="4300"/>
              <a:t>Conservation</a:t>
            </a:r>
            <a:r>
              <a:rPr dirty="0" sz="4300" spc="-90"/>
              <a:t> </a:t>
            </a:r>
            <a:r>
              <a:rPr dirty="0" sz="4300" spc="-10"/>
              <a:t>Districts</a:t>
            </a:r>
            <a:endParaRPr sz="43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04346" y="1923089"/>
            <a:ext cx="3087370" cy="4984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Results</a:t>
            </a:r>
            <a:r>
              <a:rPr dirty="0" spc="70"/>
              <a:t> </a:t>
            </a:r>
            <a:r>
              <a:rPr dirty="0"/>
              <a:t>and</a:t>
            </a:r>
            <a:r>
              <a:rPr dirty="0" spc="75"/>
              <a:t> </a:t>
            </a:r>
            <a:r>
              <a:rPr dirty="0" spc="-10"/>
              <a:t>Impact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2824767" y="3392312"/>
            <a:ext cx="1836420" cy="68580"/>
          </a:xfrm>
          <a:custGeom>
            <a:avLst/>
            <a:gdLst/>
            <a:ahLst/>
            <a:cxnLst/>
            <a:rect l="l" t="t" r="r" b="b"/>
            <a:pathLst>
              <a:path w="1836420" h="68579">
                <a:moveTo>
                  <a:pt x="1802181" y="68283"/>
                </a:moveTo>
                <a:lnTo>
                  <a:pt x="1790263" y="66179"/>
                </a:lnTo>
                <a:lnTo>
                  <a:pt x="1780153" y="60357"/>
                </a:lnTo>
                <a:lnTo>
                  <a:pt x="1772629" y="51553"/>
                </a:lnTo>
                <a:lnTo>
                  <a:pt x="1768464" y="40503"/>
                </a:lnTo>
                <a:lnTo>
                  <a:pt x="0" y="40503"/>
                </a:lnTo>
                <a:lnTo>
                  <a:pt x="0" y="27779"/>
                </a:lnTo>
                <a:lnTo>
                  <a:pt x="1768251" y="27779"/>
                </a:lnTo>
                <a:lnTo>
                  <a:pt x="1772506" y="16819"/>
                </a:lnTo>
                <a:lnTo>
                  <a:pt x="1780021" y="8005"/>
                </a:lnTo>
                <a:lnTo>
                  <a:pt x="1790080" y="2133"/>
                </a:lnTo>
                <a:lnTo>
                  <a:pt x="1801969" y="0"/>
                </a:lnTo>
                <a:lnTo>
                  <a:pt x="1815389" y="2680"/>
                </a:lnTo>
                <a:lnTo>
                  <a:pt x="1826303" y="9993"/>
                </a:lnTo>
                <a:lnTo>
                  <a:pt x="1833639" y="20844"/>
                </a:lnTo>
                <a:lnTo>
                  <a:pt x="1836315" y="34141"/>
                </a:lnTo>
                <a:lnTo>
                  <a:pt x="1833642" y="47438"/>
                </a:lnTo>
                <a:lnTo>
                  <a:pt x="1826330" y="58290"/>
                </a:lnTo>
                <a:lnTo>
                  <a:pt x="1815478" y="65602"/>
                </a:lnTo>
                <a:lnTo>
                  <a:pt x="1802181" y="68283"/>
                </a:lnTo>
                <a:close/>
              </a:path>
            </a:pathLst>
          </a:custGeom>
          <a:solidFill>
            <a:srgbClr val="58494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6007328" y="3392312"/>
            <a:ext cx="1836420" cy="68580"/>
          </a:xfrm>
          <a:custGeom>
            <a:avLst/>
            <a:gdLst/>
            <a:ahLst/>
            <a:cxnLst/>
            <a:rect l="l" t="t" r="r" b="b"/>
            <a:pathLst>
              <a:path w="1836420" h="68579">
                <a:moveTo>
                  <a:pt x="1802181" y="68283"/>
                </a:moveTo>
                <a:lnTo>
                  <a:pt x="1790263" y="66179"/>
                </a:lnTo>
                <a:lnTo>
                  <a:pt x="1780154" y="60357"/>
                </a:lnTo>
                <a:lnTo>
                  <a:pt x="1772629" y="51553"/>
                </a:lnTo>
                <a:lnTo>
                  <a:pt x="1768463" y="40503"/>
                </a:lnTo>
                <a:lnTo>
                  <a:pt x="0" y="40503"/>
                </a:lnTo>
                <a:lnTo>
                  <a:pt x="0" y="27779"/>
                </a:lnTo>
                <a:lnTo>
                  <a:pt x="1768252" y="27779"/>
                </a:lnTo>
                <a:lnTo>
                  <a:pt x="1772506" y="16819"/>
                </a:lnTo>
                <a:lnTo>
                  <a:pt x="1780021" y="8005"/>
                </a:lnTo>
                <a:lnTo>
                  <a:pt x="1790081" y="2133"/>
                </a:lnTo>
                <a:lnTo>
                  <a:pt x="1801969" y="0"/>
                </a:lnTo>
                <a:lnTo>
                  <a:pt x="1815389" y="2680"/>
                </a:lnTo>
                <a:lnTo>
                  <a:pt x="1826303" y="9993"/>
                </a:lnTo>
                <a:lnTo>
                  <a:pt x="1833639" y="20844"/>
                </a:lnTo>
                <a:lnTo>
                  <a:pt x="1836315" y="34141"/>
                </a:lnTo>
                <a:lnTo>
                  <a:pt x="1833643" y="47438"/>
                </a:lnTo>
                <a:lnTo>
                  <a:pt x="1826330" y="58290"/>
                </a:lnTo>
                <a:lnTo>
                  <a:pt x="1815478" y="65602"/>
                </a:lnTo>
                <a:lnTo>
                  <a:pt x="1802181" y="68283"/>
                </a:lnTo>
                <a:close/>
              </a:path>
            </a:pathLst>
          </a:custGeom>
          <a:solidFill>
            <a:srgbClr val="58494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744496" y="3151983"/>
            <a:ext cx="2785110" cy="2052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3200" spc="-25">
                <a:latin typeface="Times New Roman"/>
                <a:cs typeface="Times New Roman"/>
              </a:rPr>
              <a:t>1.</a:t>
            </a:r>
            <a:endParaRPr sz="32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1280"/>
              </a:spcBef>
            </a:pPr>
            <a:r>
              <a:rPr dirty="0" sz="1300" spc="165" b="1">
                <a:solidFill>
                  <a:srgbClr val="584945"/>
                </a:solidFill>
                <a:latin typeface="Calibri"/>
                <a:cs typeface="Calibri"/>
              </a:rPr>
              <a:t>Adoption</a:t>
            </a:r>
            <a:r>
              <a:rPr dirty="0" sz="1300" spc="105" b="1">
                <a:solidFill>
                  <a:srgbClr val="584945"/>
                </a:solidFill>
                <a:latin typeface="Calibri"/>
                <a:cs typeface="Calibri"/>
              </a:rPr>
              <a:t> </a:t>
            </a:r>
            <a:r>
              <a:rPr dirty="0" sz="1300" spc="140" b="1">
                <a:solidFill>
                  <a:srgbClr val="584945"/>
                </a:solidFill>
                <a:latin typeface="Calibri"/>
                <a:cs typeface="Calibri"/>
              </a:rPr>
              <a:t>Stats</a:t>
            </a:r>
            <a:endParaRPr sz="1300">
              <a:latin typeface="Calibri"/>
              <a:cs typeface="Calibri"/>
            </a:endParaRPr>
          </a:p>
          <a:p>
            <a:pPr algn="ctr" marL="12700" marR="5080">
              <a:lnSpc>
                <a:spcPct val="125000"/>
              </a:lnSpc>
              <a:spcBef>
                <a:spcPts val="280"/>
              </a:spcBef>
            </a:pPr>
            <a:r>
              <a:rPr dirty="0" sz="1200">
                <a:latin typeface="Century Gothic"/>
                <a:cs typeface="Century Gothic"/>
              </a:rPr>
              <a:t>Today,</a:t>
            </a:r>
            <a:r>
              <a:rPr dirty="0" sz="1200" spc="5">
                <a:latin typeface="Century Gothic"/>
                <a:cs typeface="Century Gothic"/>
              </a:rPr>
              <a:t> </a:t>
            </a:r>
            <a:r>
              <a:rPr dirty="0" sz="1200" spc="50">
                <a:latin typeface="Century Gothic"/>
                <a:cs typeface="Century Gothic"/>
              </a:rPr>
              <a:t>63%</a:t>
            </a:r>
            <a:r>
              <a:rPr dirty="0" sz="1200" spc="5">
                <a:latin typeface="Century Gothic"/>
                <a:cs typeface="Century Gothic"/>
              </a:rPr>
              <a:t> </a:t>
            </a:r>
            <a:r>
              <a:rPr dirty="0" sz="1200">
                <a:latin typeface="Century Gothic"/>
                <a:cs typeface="Century Gothic"/>
              </a:rPr>
              <a:t>of</a:t>
            </a:r>
            <a:r>
              <a:rPr dirty="0" sz="1200" spc="5">
                <a:latin typeface="Century Gothic"/>
                <a:cs typeface="Century Gothic"/>
              </a:rPr>
              <a:t> </a:t>
            </a:r>
            <a:r>
              <a:rPr dirty="0" sz="1200" spc="55">
                <a:latin typeface="Century Gothic"/>
                <a:cs typeface="Century Gothic"/>
              </a:rPr>
              <a:t>our</a:t>
            </a:r>
            <a:r>
              <a:rPr dirty="0" sz="1200" spc="10">
                <a:latin typeface="Century Gothic"/>
                <a:cs typeface="Century Gothic"/>
              </a:rPr>
              <a:t> </a:t>
            </a:r>
            <a:r>
              <a:rPr dirty="0" sz="1200" spc="55">
                <a:latin typeface="Century Gothic"/>
                <a:cs typeface="Century Gothic"/>
              </a:rPr>
              <a:t>67</a:t>
            </a:r>
            <a:r>
              <a:rPr dirty="0" sz="1200" spc="5">
                <a:latin typeface="Century Gothic"/>
                <a:cs typeface="Century Gothic"/>
              </a:rPr>
              <a:t> </a:t>
            </a:r>
            <a:r>
              <a:rPr dirty="0" sz="1200" spc="70">
                <a:latin typeface="Century Gothic"/>
                <a:cs typeface="Century Gothic"/>
              </a:rPr>
              <a:t>districts</a:t>
            </a:r>
            <a:r>
              <a:rPr dirty="0" sz="1200" spc="5">
                <a:latin typeface="Century Gothic"/>
                <a:cs typeface="Century Gothic"/>
              </a:rPr>
              <a:t> </a:t>
            </a:r>
            <a:r>
              <a:rPr dirty="0" sz="1200" spc="-10">
                <a:latin typeface="Century Gothic"/>
                <a:cs typeface="Century Gothic"/>
              </a:rPr>
              <a:t>(that's </a:t>
            </a:r>
            <a:r>
              <a:rPr dirty="0" sz="1200" spc="70">
                <a:latin typeface="Century Gothic"/>
                <a:cs typeface="Century Gothic"/>
              </a:rPr>
              <a:t>42</a:t>
            </a:r>
            <a:r>
              <a:rPr dirty="0" sz="1200">
                <a:latin typeface="Century Gothic"/>
                <a:cs typeface="Century Gothic"/>
              </a:rPr>
              <a:t> teams)</a:t>
            </a:r>
            <a:r>
              <a:rPr dirty="0" sz="1200" spc="5">
                <a:latin typeface="Century Gothic"/>
                <a:cs typeface="Century Gothic"/>
              </a:rPr>
              <a:t> </a:t>
            </a:r>
            <a:r>
              <a:rPr dirty="0" sz="1200">
                <a:latin typeface="Century Gothic"/>
                <a:cs typeface="Century Gothic"/>
              </a:rPr>
              <a:t>have</a:t>
            </a:r>
            <a:r>
              <a:rPr dirty="0" sz="1200" spc="5">
                <a:latin typeface="Century Gothic"/>
                <a:cs typeface="Century Gothic"/>
              </a:rPr>
              <a:t> </a:t>
            </a:r>
            <a:r>
              <a:rPr dirty="0" sz="1200">
                <a:latin typeface="Century Gothic"/>
                <a:cs typeface="Century Gothic"/>
              </a:rPr>
              <a:t>active </a:t>
            </a:r>
            <a:r>
              <a:rPr dirty="0" sz="1200" spc="-50">
                <a:latin typeface="Century Gothic"/>
                <a:cs typeface="Century Gothic"/>
              </a:rPr>
              <a:t>Canva</a:t>
            </a:r>
            <a:r>
              <a:rPr dirty="0" sz="1200" spc="5">
                <a:latin typeface="Century Gothic"/>
                <a:cs typeface="Century Gothic"/>
              </a:rPr>
              <a:t> </a:t>
            </a:r>
            <a:r>
              <a:rPr dirty="0" sz="1200" spc="50">
                <a:latin typeface="Century Gothic"/>
                <a:cs typeface="Century Gothic"/>
              </a:rPr>
              <a:t>Pro </a:t>
            </a:r>
            <a:r>
              <a:rPr dirty="0" sz="1200">
                <a:latin typeface="Century Gothic"/>
                <a:cs typeface="Century Gothic"/>
              </a:rPr>
              <a:t>accounts—</a:t>
            </a:r>
            <a:r>
              <a:rPr dirty="0" sz="1200" spc="-130">
                <a:latin typeface="Century Gothic"/>
                <a:cs typeface="Century Gothic"/>
              </a:rPr>
              <a:t>a</a:t>
            </a:r>
            <a:r>
              <a:rPr dirty="0" sz="1200" spc="45">
                <a:latin typeface="Century Gothic"/>
                <a:cs typeface="Century Gothic"/>
              </a:rPr>
              <a:t> testament</a:t>
            </a:r>
            <a:r>
              <a:rPr dirty="0" sz="1200" spc="50">
                <a:latin typeface="Century Gothic"/>
                <a:cs typeface="Century Gothic"/>
              </a:rPr>
              <a:t> </a:t>
            </a:r>
            <a:r>
              <a:rPr dirty="0" sz="1200">
                <a:latin typeface="Century Gothic"/>
                <a:cs typeface="Century Gothic"/>
              </a:rPr>
              <a:t>to</a:t>
            </a:r>
            <a:r>
              <a:rPr dirty="0" sz="1200" spc="50">
                <a:latin typeface="Century Gothic"/>
                <a:cs typeface="Century Gothic"/>
              </a:rPr>
              <a:t> </a:t>
            </a:r>
            <a:r>
              <a:rPr dirty="0" sz="1200" spc="-25">
                <a:latin typeface="Century Gothic"/>
                <a:cs typeface="Century Gothic"/>
              </a:rPr>
              <a:t>the</a:t>
            </a:r>
            <a:r>
              <a:rPr dirty="0" sz="1200" spc="500">
                <a:latin typeface="Century Gothic"/>
                <a:cs typeface="Century Gothic"/>
              </a:rPr>
              <a:t>  </a:t>
            </a:r>
            <a:r>
              <a:rPr dirty="0" sz="1200" spc="10">
                <a:latin typeface="Century Gothic"/>
                <a:cs typeface="Century Gothic"/>
              </a:rPr>
              <a:t>tool's</a:t>
            </a:r>
            <a:r>
              <a:rPr dirty="0" sz="1200" spc="100">
                <a:latin typeface="Century Gothic"/>
                <a:cs typeface="Century Gothic"/>
              </a:rPr>
              <a:t> </a:t>
            </a:r>
            <a:r>
              <a:rPr dirty="0" sz="1200" spc="10">
                <a:latin typeface="Century Gothic"/>
                <a:cs typeface="Century Gothic"/>
              </a:rPr>
              <a:t>accessibility</a:t>
            </a:r>
            <a:r>
              <a:rPr dirty="0" sz="1200" spc="105">
                <a:latin typeface="Century Gothic"/>
                <a:cs typeface="Century Gothic"/>
              </a:rPr>
              <a:t> </a:t>
            </a:r>
            <a:r>
              <a:rPr dirty="0" sz="1200" spc="10">
                <a:latin typeface="Century Gothic"/>
                <a:cs typeface="Century Gothic"/>
              </a:rPr>
              <a:t>and</a:t>
            </a:r>
            <a:r>
              <a:rPr dirty="0" sz="1200" spc="105">
                <a:latin typeface="Century Gothic"/>
                <a:cs typeface="Century Gothic"/>
              </a:rPr>
              <a:t> </a:t>
            </a:r>
            <a:r>
              <a:rPr dirty="0" sz="1200" spc="55">
                <a:latin typeface="Century Gothic"/>
                <a:cs typeface="Century Gothic"/>
              </a:rPr>
              <a:t>our</a:t>
            </a:r>
            <a:r>
              <a:rPr dirty="0" sz="1200" spc="105">
                <a:latin typeface="Century Gothic"/>
                <a:cs typeface="Century Gothic"/>
              </a:rPr>
              <a:t> </a:t>
            </a:r>
            <a:r>
              <a:rPr dirty="0" sz="1200" spc="35">
                <a:latin typeface="Century Gothic"/>
                <a:cs typeface="Century Gothic"/>
              </a:rPr>
              <a:t>efforts</a:t>
            </a:r>
            <a:r>
              <a:rPr dirty="0" sz="1200" spc="500">
                <a:latin typeface="Century Gothic"/>
                <a:cs typeface="Century Gothic"/>
              </a:rPr>
              <a:t> </a:t>
            </a:r>
            <a:r>
              <a:rPr dirty="0" sz="1200">
                <a:latin typeface="Century Gothic"/>
                <a:cs typeface="Century Gothic"/>
              </a:rPr>
              <a:t>to</a:t>
            </a:r>
            <a:r>
              <a:rPr dirty="0" sz="1200" spc="20">
                <a:latin typeface="Century Gothic"/>
                <a:cs typeface="Century Gothic"/>
              </a:rPr>
              <a:t> </a:t>
            </a:r>
            <a:r>
              <a:rPr dirty="0" sz="1200">
                <a:latin typeface="Century Gothic"/>
                <a:cs typeface="Century Gothic"/>
              </a:rPr>
              <a:t>encourage</a:t>
            </a:r>
            <a:r>
              <a:rPr dirty="0" sz="1200" spc="20">
                <a:latin typeface="Century Gothic"/>
                <a:cs typeface="Century Gothic"/>
              </a:rPr>
              <a:t> </a:t>
            </a:r>
            <a:r>
              <a:rPr dirty="0" sz="1200" spc="-10">
                <a:latin typeface="Century Gothic"/>
                <a:cs typeface="Century Gothic"/>
              </a:rPr>
              <a:t>adoption.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3971406" y="3151983"/>
            <a:ext cx="2753360" cy="2052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3200" spc="-25">
                <a:latin typeface="Times New Roman"/>
                <a:cs typeface="Times New Roman"/>
              </a:rPr>
              <a:t>2.</a:t>
            </a:r>
            <a:endParaRPr sz="32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1280"/>
              </a:spcBef>
            </a:pPr>
            <a:r>
              <a:rPr dirty="0" sz="1300" spc="140" b="1">
                <a:solidFill>
                  <a:srgbClr val="584945"/>
                </a:solidFill>
                <a:latin typeface="Calibri"/>
                <a:cs typeface="Calibri"/>
              </a:rPr>
              <a:t>Shift</a:t>
            </a:r>
            <a:r>
              <a:rPr dirty="0" sz="1300" spc="114" b="1">
                <a:solidFill>
                  <a:srgbClr val="584945"/>
                </a:solidFill>
                <a:latin typeface="Calibri"/>
                <a:cs typeface="Calibri"/>
              </a:rPr>
              <a:t> </a:t>
            </a:r>
            <a:r>
              <a:rPr dirty="0" sz="1300" spc="135" b="1">
                <a:solidFill>
                  <a:srgbClr val="584945"/>
                </a:solidFill>
                <a:latin typeface="Calibri"/>
                <a:cs typeface="Calibri"/>
              </a:rPr>
              <a:t>in</a:t>
            </a:r>
            <a:r>
              <a:rPr dirty="0" sz="1300" spc="105" b="1">
                <a:solidFill>
                  <a:srgbClr val="584945"/>
                </a:solidFill>
                <a:latin typeface="Calibri"/>
                <a:cs typeface="Calibri"/>
              </a:rPr>
              <a:t> </a:t>
            </a:r>
            <a:r>
              <a:rPr dirty="0" sz="1300" spc="175" b="1">
                <a:solidFill>
                  <a:srgbClr val="584945"/>
                </a:solidFill>
                <a:latin typeface="Calibri"/>
                <a:cs typeface="Calibri"/>
              </a:rPr>
              <a:t>Content</a:t>
            </a:r>
            <a:r>
              <a:rPr dirty="0" sz="1300" spc="114" b="1">
                <a:solidFill>
                  <a:srgbClr val="584945"/>
                </a:solidFill>
                <a:latin typeface="Calibri"/>
                <a:cs typeface="Calibri"/>
              </a:rPr>
              <a:t> </a:t>
            </a:r>
            <a:r>
              <a:rPr dirty="0" sz="1300" spc="145" b="1">
                <a:solidFill>
                  <a:srgbClr val="584945"/>
                </a:solidFill>
                <a:latin typeface="Calibri"/>
                <a:cs typeface="Calibri"/>
              </a:rPr>
              <a:t>Creation</a:t>
            </a:r>
            <a:endParaRPr sz="1300">
              <a:latin typeface="Calibri"/>
              <a:cs typeface="Calibri"/>
            </a:endParaRPr>
          </a:p>
          <a:p>
            <a:pPr algn="ctr" marL="12700" marR="5080">
              <a:lnSpc>
                <a:spcPct val="125000"/>
              </a:lnSpc>
              <a:spcBef>
                <a:spcPts val="280"/>
              </a:spcBef>
            </a:pPr>
            <a:r>
              <a:rPr dirty="0" sz="1200" spc="80">
                <a:latin typeface="Century Gothic"/>
                <a:cs typeface="Century Gothic"/>
              </a:rPr>
              <a:t>Districts</a:t>
            </a:r>
            <a:r>
              <a:rPr dirty="0" sz="1200" spc="35">
                <a:latin typeface="Century Gothic"/>
                <a:cs typeface="Century Gothic"/>
              </a:rPr>
              <a:t> </a:t>
            </a:r>
            <a:r>
              <a:rPr dirty="0" sz="1200">
                <a:latin typeface="Century Gothic"/>
                <a:cs typeface="Century Gothic"/>
              </a:rPr>
              <a:t>are</a:t>
            </a:r>
            <a:r>
              <a:rPr dirty="0" sz="1200" spc="35">
                <a:latin typeface="Century Gothic"/>
                <a:cs typeface="Century Gothic"/>
              </a:rPr>
              <a:t> </a:t>
            </a:r>
            <a:r>
              <a:rPr dirty="0" sz="1200">
                <a:latin typeface="Century Gothic"/>
                <a:cs typeface="Century Gothic"/>
              </a:rPr>
              <a:t>now</a:t>
            </a:r>
            <a:r>
              <a:rPr dirty="0" sz="1200" spc="35">
                <a:latin typeface="Century Gothic"/>
                <a:cs typeface="Century Gothic"/>
              </a:rPr>
              <a:t> </a:t>
            </a:r>
            <a:r>
              <a:rPr dirty="0" sz="1200" spc="-10">
                <a:latin typeface="Century Gothic"/>
                <a:cs typeface="Century Gothic"/>
              </a:rPr>
              <a:t>producing</a:t>
            </a:r>
            <a:r>
              <a:rPr dirty="0" sz="1200" spc="500">
                <a:latin typeface="Century Gothic"/>
                <a:cs typeface="Century Gothic"/>
              </a:rPr>
              <a:t> </a:t>
            </a:r>
            <a:r>
              <a:rPr dirty="0" sz="1200">
                <a:latin typeface="Century Gothic"/>
                <a:cs typeface="Century Gothic"/>
              </a:rPr>
              <a:t>original,</a:t>
            </a:r>
            <a:r>
              <a:rPr dirty="0" sz="1200" spc="215">
                <a:latin typeface="Century Gothic"/>
                <a:cs typeface="Century Gothic"/>
              </a:rPr>
              <a:t> </a:t>
            </a:r>
            <a:r>
              <a:rPr dirty="0" sz="1200">
                <a:latin typeface="Century Gothic"/>
                <a:cs typeface="Century Gothic"/>
              </a:rPr>
              <a:t>tailored</a:t>
            </a:r>
            <a:r>
              <a:rPr dirty="0" sz="1200" spc="220">
                <a:latin typeface="Century Gothic"/>
                <a:cs typeface="Century Gothic"/>
              </a:rPr>
              <a:t> </a:t>
            </a:r>
            <a:r>
              <a:rPr dirty="0" sz="1200">
                <a:latin typeface="Century Gothic"/>
                <a:cs typeface="Century Gothic"/>
              </a:rPr>
              <a:t>content</a:t>
            </a:r>
            <a:r>
              <a:rPr dirty="0" sz="1200" spc="215">
                <a:latin typeface="Century Gothic"/>
                <a:cs typeface="Century Gothic"/>
              </a:rPr>
              <a:t> </a:t>
            </a:r>
            <a:r>
              <a:rPr dirty="0" sz="1200">
                <a:latin typeface="Century Gothic"/>
                <a:cs typeface="Century Gothic"/>
              </a:rPr>
              <a:t>instead</a:t>
            </a:r>
            <a:r>
              <a:rPr dirty="0" sz="1200" spc="220">
                <a:latin typeface="Century Gothic"/>
                <a:cs typeface="Century Gothic"/>
              </a:rPr>
              <a:t> </a:t>
            </a:r>
            <a:r>
              <a:rPr dirty="0" sz="1200" spc="-25">
                <a:latin typeface="Century Gothic"/>
                <a:cs typeface="Century Gothic"/>
              </a:rPr>
              <a:t>of </a:t>
            </a:r>
            <a:r>
              <a:rPr dirty="0" sz="1200">
                <a:latin typeface="Century Gothic"/>
                <a:cs typeface="Century Gothic"/>
              </a:rPr>
              <a:t>recycling</a:t>
            </a:r>
            <a:r>
              <a:rPr dirty="0" sz="1200" spc="145">
                <a:latin typeface="Century Gothic"/>
                <a:cs typeface="Century Gothic"/>
              </a:rPr>
              <a:t> </a:t>
            </a:r>
            <a:r>
              <a:rPr dirty="0" sz="1200">
                <a:latin typeface="Century Gothic"/>
                <a:cs typeface="Century Gothic"/>
              </a:rPr>
              <a:t>generic</a:t>
            </a:r>
            <a:r>
              <a:rPr dirty="0" sz="1200" spc="145">
                <a:latin typeface="Century Gothic"/>
                <a:cs typeface="Century Gothic"/>
              </a:rPr>
              <a:t> </a:t>
            </a:r>
            <a:r>
              <a:rPr dirty="0" sz="1200">
                <a:latin typeface="Century Gothic"/>
                <a:cs typeface="Century Gothic"/>
              </a:rPr>
              <a:t>shares.</a:t>
            </a:r>
            <a:r>
              <a:rPr dirty="0" sz="1200" spc="145">
                <a:latin typeface="Century Gothic"/>
                <a:cs typeface="Century Gothic"/>
              </a:rPr>
              <a:t> </a:t>
            </a:r>
            <a:r>
              <a:rPr dirty="0" sz="1200" spc="120">
                <a:latin typeface="Century Gothic"/>
                <a:cs typeface="Century Gothic"/>
              </a:rPr>
              <a:t>This</a:t>
            </a:r>
            <a:r>
              <a:rPr dirty="0" sz="1200" spc="145">
                <a:latin typeface="Century Gothic"/>
                <a:cs typeface="Century Gothic"/>
              </a:rPr>
              <a:t> </a:t>
            </a:r>
            <a:r>
              <a:rPr dirty="0" sz="1200" spc="-25">
                <a:latin typeface="Century Gothic"/>
                <a:cs typeface="Century Gothic"/>
              </a:rPr>
              <a:t>has </a:t>
            </a:r>
            <a:r>
              <a:rPr dirty="0" sz="1200">
                <a:latin typeface="Century Gothic"/>
                <a:cs typeface="Century Gothic"/>
              </a:rPr>
              <a:t>boosted</a:t>
            </a:r>
            <a:r>
              <a:rPr dirty="0" sz="1200" spc="80">
                <a:latin typeface="Century Gothic"/>
                <a:cs typeface="Century Gothic"/>
              </a:rPr>
              <a:t> </a:t>
            </a:r>
            <a:r>
              <a:rPr dirty="0" sz="1200">
                <a:latin typeface="Century Gothic"/>
                <a:cs typeface="Century Gothic"/>
              </a:rPr>
              <a:t>engagement,</a:t>
            </a:r>
            <a:r>
              <a:rPr dirty="0" sz="1200" spc="80">
                <a:latin typeface="Century Gothic"/>
                <a:cs typeface="Century Gothic"/>
              </a:rPr>
              <a:t> </a:t>
            </a:r>
            <a:r>
              <a:rPr dirty="0" sz="1200" spc="75">
                <a:latin typeface="Century Gothic"/>
                <a:cs typeface="Century Gothic"/>
              </a:rPr>
              <a:t>with</a:t>
            </a:r>
            <a:r>
              <a:rPr dirty="0" sz="1200" spc="80">
                <a:latin typeface="Century Gothic"/>
                <a:cs typeface="Century Gothic"/>
              </a:rPr>
              <a:t> </a:t>
            </a:r>
            <a:r>
              <a:rPr dirty="0" sz="1200" spc="-20">
                <a:latin typeface="Century Gothic"/>
                <a:cs typeface="Century Gothic"/>
              </a:rPr>
              <a:t>more </a:t>
            </a:r>
            <a:r>
              <a:rPr dirty="0" sz="1200">
                <a:latin typeface="Century Gothic"/>
                <a:cs typeface="Century Gothic"/>
              </a:rPr>
              <a:t>cohesive</a:t>
            </a:r>
            <a:r>
              <a:rPr dirty="0" sz="1200" spc="90">
                <a:latin typeface="Century Gothic"/>
                <a:cs typeface="Century Gothic"/>
              </a:rPr>
              <a:t> </a:t>
            </a:r>
            <a:r>
              <a:rPr dirty="0" sz="1200" spc="-10">
                <a:latin typeface="Century Gothic"/>
                <a:cs typeface="Century Gothic"/>
              </a:rPr>
              <a:t>branding.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7167348" y="3151983"/>
            <a:ext cx="2783205" cy="22815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3200" spc="-25">
                <a:latin typeface="Times New Roman"/>
                <a:cs typeface="Times New Roman"/>
              </a:rPr>
              <a:t>3.</a:t>
            </a:r>
            <a:endParaRPr sz="32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1280"/>
              </a:spcBef>
            </a:pPr>
            <a:r>
              <a:rPr dirty="0" sz="1300" spc="170" b="1">
                <a:solidFill>
                  <a:srgbClr val="584945"/>
                </a:solidFill>
                <a:latin typeface="Calibri"/>
                <a:cs typeface="Calibri"/>
              </a:rPr>
              <a:t>Broader</a:t>
            </a:r>
            <a:r>
              <a:rPr dirty="0" sz="1300" spc="100" b="1">
                <a:solidFill>
                  <a:srgbClr val="584945"/>
                </a:solidFill>
                <a:latin typeface="Calibri"/>
                <a:cs typeface="Calibri"/>
              </a:rPr>
              <a:t> </a:t>
            </a:r>
            <a:r>
              <a:rPr dirty="0" sz="1300" spc="150" b="1">
                <a:solidFill>
                  <a:srgbClr val="584945"/>
                </a:solidFill>
                <a:latin typeface="Calibri"/>
                <a:cs typeface="Calibri"/>
              </a:rPr>
              <a:t>Benefits</a:t>
            </a:r>
            <a:endParaRPr sz="1300">
              <a:latin typeface="Calibri"/>
              <a:cs typeface="Calibri"/>
            </a:endParaRPr>
          </a:p>
          <a:p>
            <a:pPr algn="ctr" marL="12700" marR="5080">
              <a:lnSpc>
                <a:spcPct val="125000"/>
              </a:lnSpc>
              <a:spcBef>
                <a:spcPts val="280"/>
              </a:spcBef>
            </a:pPr>
            <a:r>
              <a:rPr dirty="0" sz="1200">
                <a:latin typeface="Century Gothic"/>
                <a:cs typeface="Century Gothic"/>
              </a:rPr>
              <a:t>DAC</a:t>
            </a:r>
            <a:r>
              <a:rPr dirty="0" sz="1200" spc="15">
                <a:latin typeface="Century Gothic"/>
                <a:cs typeface="Century Gothic"/>
              </a:rPr>
              <a:t> </a:t>
            </a:r>
            <a:r>
              <a:rPr dirty="0" sz="1200">
                <a:latin typeface="Century Gothic"/>
                <a:cs typeface="Century Gothic"/>
              </a:rPr>
              <a:t>confidence</a:t>
            </a:r>
            <a:r>
              <a:rPr dirty="0" sz="1200" spc="20">
                <a:latin typeface="Century Gothic"/>
                <a:cs typeface="Century Gothic"/>
              </a:rPr>
              <a:t> </a:t>
            </a:r>
            <a:r>
              <a:rPr dirty="0" sz="1200" spc="80">
                <a:latin typeface="Century Gothic"/>
                <a:cs typeface="Century Gothic"/>
              </a:rPr>
              <a:t>in</a:t>
            </a:r>
            <a:r>
              <a:rPr dirty="0" sz="1200" spc="15">
                <a:latin typeface="Century Gothic"/>
                <a:cs typeface="Century Gothic"/>
              </a:rPr>
              <a:t> </a:t>
            </a:r>
            <a:r>
              <a:rPr dirty="0" sz="1200">
                <a:latin typeface="Century Gothic"/>
                <a:cs typeface="Century Gothic"/>
              </a:rPr>
              <a:t>outreach</a:t>
            </a:r>
            <a:r>
              <a:rPr dirty="0" sz="1200" spc="20">
                <a:latin typeface="Century Gothic"/>
                <a:cs typeface="Century Gothic"/>
              </a:rPr>
              <a:t> </a:t>
            </a:r>
            <a:r>
              <a:rPr dirty="0" sz="1200" spc="-25">
                <a:latin typeface="Century Gothic"/>
                <a:cs typeface="Century Gothic"/>
              </a:rPr>
              <a:t>and </a:t>
            </a:r>
            <a:r>
              <a:rPr dirty="0" sz="1200" spc="20">
                <a:latin typeface="Century Gothic"/>
                <a:cs typeface="Century Gothic"/>
              </a:rPr>
              <a:t>communications;</a:t>
            </a:r>
            <a:r>
              <a:rPr dirty="0" sz="1200" spc="235">
                <a:latin typeface="Century Gothic"/>
                <a:cs typeface="Century Gothic"/>
              </a:rPr>
              <a:t> </a:t>
            </a:r>
            <a:r>
              <a:rPr dirty="0" sz="1200" spc="-10">
                <a:latin typeface="Century Gothic"/>
                <a:cs typeface="Century Gothic"/>
              </a:rPr>
              <a:t>easier </a:t>
            </a:r>
            <a:r>
              <a:rPr dirty="0" sz="1200">
                <a:latin typeface="Century Gothic"/>
                <a:cs typeface="Century Gothic"/>
              </a:rPr>
              <a:t>collaboration</a:t>
            </a:r>
            <a:r>
              <a:rPr dirty="0" sz="1200" spc="90">
                <a:latin typeface="Century Gothic"/>
                <a:cs typeface="Century Gothic"/>
              </a:rPr>
              <a:t> </a:t>
            </a:r>
            <a:r>
              <a:rPr dirty="0" sz="1200">
                <a:latin typeface="Century Gothic"/>
                <a:cs typeface="Century Gothic"/>
              </a:rPr>
              <a:t>between</a:t>
            </a:r>
            <a:r>
              <a:rPr dirty="0" sz="1200" spc="95">
                <a:latin typeface="Century Gothic"/>
                <a:cs typeface="Century Gothic"/>
              </a:rPr>
              <a:t> </a:t>
            </a:r>
            <a:r>
              <a:rPr dirty="0" sz="1200" spc="70">
                <a:latin typeface="Century Gothic"/>
                <a:cs typeface="Century Gothic"/>
              </a:rPr>
              <a:t>districts</a:t>
            </a:r>
            <a:r>
              <a:rPr dirty="0" sz="1200" spc="95">
                <a:latin typeface="Century Gothic"/>
                <a:cs typeface="Century Gothic"/>
              </a:rPr>
              <a:t> </a:t>
            </a:r>
            <a:r>
              <a:rPr dirty="0" sz="1200" spc="-25">
                <a:latin typeface="Century Gothic"/>
                <a:cs typeface="Century Gothic"/>
              </a:rPr>
              <a:t>and </a:t>
            </a:r>
            <a:r>
              <a:rPr dirty="0" sz="1200">
                <a:latin typeface="Century Gothic"/>
                <a:cs typeface="Century Gothic"/>
              </a:rPr>
              <a:t>state</a:t>
            </a:r>
            <a:r>
              <a:rPr dirty="0" sz="1200" spc="5">
                <a:latin typeface="Century Gothic"/>
                <a:cs typeface="Century Gothic"/>
              </a:rPr>
              <a:t> </a:t>
            </a:r>
            <a:r>
              <a:rPr dirty="0" sz="1200">
                <a:latin typeface="Century Gothic"/>
                <a:cs typeface="Century Gothic"/>
              </a:rPr>
              <a:t>office;</a:t>
            </a:r>
            <a:r>
              <a:rPr dirty="0" sz="1200" spc="10">
                <a:latin typeface="Century Gothic"/>
                <a:cs typeface="Century Gothic"/>
              </a:rPr>
              <a:t> </a:t>
            </a:r>
            <a:r>
              <a:rPr dirty="0" sz="1200">
                <a:latin typeface="Century Gothic"/>
                <a:cs typeface="Century Gothic"/>
              </a:rPr>
              <a:t>and</a:t>
            </a:r>
            <a:r>
              <a:rPr dirty="0" sz="1200" spc="10">
                <a:latin typeface="Century Gothic"/>
                <a:cs typeface="Century Gothic"/>
              </a:rPr>
              <a:t> </a:t>
            </a:r>
            <a:r>
              <a:rPr dirty="0" sz="1200" spc="-130">
                <a:latin typeface="Century Gothic"/>
                <a:cs typeface="Century Gothic"/>
              </a:rPr>
              <a:t>a</a:t>
            </a:r>
            <a:r>
              <a:rPr dirty="0" sz="1200" spc="5">
                <a:latin typeface="Century Gothic"/>
                <a:cs typeface="Century Gothic"/>
              </a:rPr>
              <a:t> </a:t>
            </a:r>
            <a:r>
              <a:rPr dirty="0" sz="1200" spc="-10">
                <a:latin typeface="Century Gothic"/>
                <a:cs typeface="Century Gothic"/>
              </a:rPr>
              <a:t>measurable </a:t>
            </a:r>
            <a:r>
              <a:rPr dirty="0" sz="1200" spc="50">
                <a:latin typeface="Century Gothic"/>
                <a:cs typeface="Century Gothic"/>
              </a:rPr>
              <a:t>uptick</a:t>
            </a:r>
            <a:r>
              <a:rPr dirty="0" sz="1200" spc="20">
                <a:latin typeface="Century Gothic"/>
                <a:cs typeface="Century Gothic"/>
              </a:rPr>
              <a:t> </a:t>
            </a:r>
            <a:r>
              <a:rPr dirty="0" sz="1200" spc="80">
                <a:latin typeface="Century Gothic"/>
                <a:cs typeface="Century Gothic"/>
              </a:rPr>
              <a:t>in</a:t>
            </a:r>
            <a:r>
              <a:rPr dirty="0" sz="1200" spc="20">
                <a:latin typeface="Century Gothic"/>
                <a:cs typeface="Century Gothic"/>
              </a:rPr>
              <a:t> </a:t>
            </a:r>
            <a:r>
              <a:rPr dirty="0" sz="1200">
                <a:latin typeface="Century Gothic"/>
                <a:cs typeface="Century Gothic"/>
              </a:rPr>
              <a:t>outreach</a:t>
            </a:r>
            <a:r>
              <a:rPr dirty="0" sz="1200" spc="20">
                <a:latin typeface="Century Gothic"/>
                <a:cs typeface="Century Gothic"/>
              </a:rPr>
              <a:t> </a:t>
            </a:r>
            <a:r>
              <a:rPr dirty="0" sz="1200">
                <a:latin typeface="Century Gothic"/>
                <a:cs typeface="Century Gothic"/>
              </a:rPr>
              <a:t>and</a:t>
            </a:r>
            <a:r>
              <a:rPr dirty="0" sz="1200" spc="20">
                <a:latin typeface="Century Gothic"/>
                <a:cs typeface="Century Gothic"/>
              </a:rPr>
              <a:t> </a:t>
            </a:r>
            <a:r>
              <a:rPr dirty="0" sz="1200" spc="-10">
                <a:latin typeface="Century Gothic"/>
                <a:cs typeface="Century Gothic"/>
              </a:rPr>
              <a:t>landowner engagement.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8" name="object 8" descr=""/>
          <p:cNvSpPr/>
          <p:nvPr/>
        </p:nvSpPr>
        <p:spPr>
          <a:xfrm>
            <a:off x="0" y="6597124"/>
            <a:ext cx="10696575" cy="965835"/>
          </a:xfrm>
          <a:custGeom>
            <a:avLst/>
            <a:gdLst/>
            <a:ahLst/>
            <a:cxnLst/>
            <a:rect l="l" t="t" r="r" b="b"/>
            <a:pathLst>
              <a:path w="10696575" h="965834">
                <a:moveTo>
                  <a:pt x="0" y="965724"/>
                </a:moveTo>
                <a:lnTo>
                  <a:pt x="0" y="0"/>
                </a:lnTo>
                <a:lnTo>
                  <a:pt x="10696575" y="0"/>
                </a:lnTo>
                <a:lnTo>
                  <a:pt x="10696575" y="965724"/>
                </a:lnTo>
                <a:lnTo>
                  <a:pt x="0" y="965724"/>
                </a:lnTo>
                <a:close/>
              </a:path>
            </a:pathLst>
          </a:custGeom>
          <a:solidFill>
            <a:srgbClr val="23662D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6603608"/>
            <a:ext cx="10696575" cy="959485"/>
          </a:xfrm>
          <a:custGeom>
            <a:avLst/>
            <a:gdLst/>
            <a:ahLst/>
            <a:cxnLst/>
            <a:rect l="l" t="t" r="r" b="b"/>
            <a:pathLst>
              <a:path w="10696575" h="959484">
                <a:moveTo>
                  <a:pt x="10696575" y="959241"/>
                </a:moveTo>
                <a:lnTo>
                  <a:pt x="0" y="959241"/>
                </a:lnTo>
                <a:lnTo>
                  <a:pt x="0" y="0"/>
                </a:lnTo>
                <a:lnTo>
                  <a:pt x="10696575" y="0"/>
                </a:lnTo>
                <a:lnTo>
                  <a:pt x="10696575" y="959241"/>
                </a:lnTo>
                <a:close/>
              </a:path>
            </a:pathLst>
          </a:custGeom>
          <a:solidFill>
            <a:srgbClr val="2E6D3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0" y="2126373"/>
            <a:ext cx="5348605" cy="26670"/>
          </a:xfrm>
          <a:custGeom>
            <a:avLst/>
            <a:gdLst/>
            <a:ahLst/>
            <a:cxnLst/>
            <a:rect l="l" t="t" r="r" b="b"/>
            <a:pathLst>
              <a:path w="5348605" h="26669">
                <a:moveTo>
                  <a:pt x="5348015" y="26241"/>
                </a:moveTo>
                <a:lnTo>
                  <a:pt x="0" y="26241"/>
                </a:lnTo>
                <a:lnTo>
                  <a:pt x="0" y="0"/>
                </a:lnTo>
                <a:lnTo>
                  <a:pt x="5348015" y="0"/>
                </a:lnTo>
                <a:lnTo>
                  <a:pt x="5348015" y="2624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5747051" y="1800408"/>
            <a:ext cx="1823085" cy="4984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Take</a:t>
            </a:r>
            <a:r>
              <a:rPr dirty="0" spc="125"/>
              <a:t> </a:t>
            </a:r>
            <a:r>
              <a:rPr dirty="0" spc="-80"/>
              <a:t>Away</a:t>
            </a:r>
          </a:p>
        </p:txBody>
      </p:sp>
      <p:sp>
        <p:nvSpPr>
          <p:cNvPr id="5" name="object 5" descr=""/>
          <p:cNvSpPr txBox="1"/>
          <p:nvPr/>
        </p:nvSpPr>
        <p:spPr>
          <a:xfrm>
            <a:off x="5966010" y="2450183"/>
            <a:ext cx="3926204" cy="383412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74295" marR="171450">
              <a:lnSpc>
                <a:spcPct val="120200"/>
              </a:lnSpc>
              <a:spcBef>
                <a:spcPts val="100"/>
              </a:spcBef>
            </a:pPr>
            <a:r>
              <a:rPr dirty="0" sz="1300">
                <a:solidFill>
                  <a:srgbClr val="330000"/>
                </a:solidFill>
                <a:latin typeface="Century Gothic"/>
                <a:cs typeface="Century Gothic"/>
              </a:rPr>
              <a:t>Leveraging</a:t>
            </a:r>
            <a:r>
              <a:rPr dirty="0" sz="1300" spc="85">
                <a:solidFill>
                  <a:srgbClr val="330000"/>
                </a:solidFill>
                <a:latin typeface="Century Gothic"/>
                <a:cs typeface="Century Gothic"/>
              </a:rPr>
              <a:t> </a:t>
            </a:r>
            <a:r>
              <a:rPr dirty="0" sz="1300" spc="-130">
                <a:solidFill>
                  <a:srgbClr val="330000"/>
                </a:solidFill>
                <a:latin typeface="Century Gothic"/>
                <a:cs typeface="Century Gothic"/>
              </a:rPr>
              <a:t>a</a:t>
            </a:r>
            <a:r>
              <a:rPr dirty="0" sz="1300" spc="90">
                <a:solidFill>
                  <a:srgbClr val="33000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330000"/>
                </a:solidFill>
                <a:latin typeface="Century Gothic"/>
                <a:cs typeface="Century Gothic"/>
              </a:rPr>
              <a:t>tool</a:t>
            </a:r>
            <a:r>
              <a:rPr dirty="0" sz="1300" spc="85">
                <a:solidFill>
                  <a:srgbClr val="330000"/>
                </a:solidFill>
                <a:latin typeface="Century Gothic"/>
                <a:cs typeface="Century Gothic"/>
              </a:rPr>
              <a:t> </a:t>
            </a:r>
            <a:r>
              <a:rPr dirty="0" sz="1300" spc="65">
                <a:solidFill>
                  <a:srgbClr val="330000"/>
                </a:solidFill>
                <a:latin typeface="Century Gothic"/>
                <a:cs typeface="Century Gothic"/>
              </a:rPr>
              <a:t>like</a:t>
            </a:r>
            <a:r>
              <a:rPr dirty="0" sz="1300" spc="90">
                <a:solidFill>
                  <a:srgbClr val="330000"/>
                </a:solidFill>
                <a:latin typeface="Century Gothic"/>
                <a:cs typeface="Century Gothic"/>
              </a:rPr>
              <a:t> </a:t>
            </a:r>
            <a:r>
              <a:rPr dirty="0" sz="1300" spc="-55">
                <a:solidFill>
                  <a:srgbClr val="330000"/>
                </a:solidFill>
                <a:latin typeface="Century Gothic"/>
                <a:cs typeface="Century Gothic"/>
              </a:rPr>
              <a:t>Canva</a:t>
            </a:r>
            <a:r>
              <a:rPr dirty="0" sz="1300" spc="90">
                <a:solidFill>
                  <a:srgbClr val="330000"/>
                </a:solidFill>
                <a:latin typeface="Century Gothic"/>
                <a:cs typeface="Century Gothic"/>
              </a:rPr>
              <a:t> turns </a:t>
            </a:r>
            <a:r>
              <a:rPr dirty="0" sz="1300" spc="20">
                <a:solidFill>
                  <a:srgbClr val="330000"/>
                </a:solidFill>
                <a:latin typeface="Century Gothic"/>
                <a:cs typeface="Century Gothic"/>
              </a:rPr>
              <a:t>communication</a:t>
            </a:r>
            <a:r>
              <a:rPr dirty="0" sz="1300" spc="90">
                <a:solidFill>
                  <a:srgbClr val="330000"/>
                </a:solidFill>
                <a:latin typeface="Century Gothic"/>
                <a:cs typeface="Century Gothic"/>
              </a:rPr>
              <a:t> </a:t>
            </a:r>
            <a:r>
              <a:rPr dirty="0" sz="1300" spc="20">
                <a:solidFill>
                  <a:srgbClr val="330000"/>
                </a:solidFill>
                <a:latin typeface="Century Gothic"/>
                <a:cs typeface="Century Gothic"/>
              </a:rPr>
              <a:t>challenges</a:t>
            </a:r>
            <a:r>
              <a:rPr dirty="0" sz="1300" spc="95">
                <a:solidFill>
                  <a:srgbClr val="330000"/>
                </a:solidFill>
                <a:latin typeface="Century Gothic"/>
                <a:cs typeface="Century Gothic"/>
              </a:rPr>
              <a:t> </a:t>
            </a:r>
            <a:r>
              <a:rPr dirty="0" sz="1300" spc="60">
                <a:solidFill>
                  <a:srgbClr val="330000"/>
                </a:solidFill>
                <a:latin typeface="Century Gothic"/>
                <a:cs typeface="Century Gothic"/>
              </a:rPr>
              <a:t>into</a:t>
            </a:r>
            <a:r>
              <a:rPr dirty="0" sz="1300" spc="95">
                <a:solidFill>
                  <a:srgbClr val="330000"/>
                </a:solidFill>
                <a:latin typeface="Century Gothic"/>
                <a:cs typeface="Century Gothic"/>
              </a:rPr>
              <a:t> </a:t>
            </a:r>
            <a:r>
              <a:rPr dirty="0" sz="1300" spc="60">
                <a:solidFill>
                  <a:srgbClr val="330000"/>
                </a:solidFill>
                <a:latin typeface="Century Gothic"/>
                <a:cs typeface="Century Gothic"/>
              </a:rPr>
              <a:t>district </a:t>
            </a:r>
            <a:r>
              <a:rPr dirty="0" sz="1300">
                <a:solidFill>
                  <a:srgbClr val="330000"/>
                </a:solidFill>
                <a:latin typeface="Century Gothic"/>
                <a:cs typeface="Century Gothic"/>
              </a:rPr>
              <a:t>empowerment—</a:t>
            </a:r>
            <a:r>
              <a:rPr dirty="0" sz="1300" spc="60">
                <a:solidFill>
                  <a:srgbClr val="330000"/>
                </a:solidFill>
                <a:latin typeface="Century Gothic"/>
                <a:cs typeface="Century Gothic"/>
              </a:rPr>
              <a:t>driving</a:t>
            </a:r>
            <a:r>
              <a:rPr dirty="0" sz="1300" spc="275">
                <a:solidFill>
                  <a:srgbClr val="33000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330000"/>
                </a:solidFill>
                <a:latin typeface="Century Gothic"/>
                <a:cs typeface="Century Gothic"/>
              </a:rPr>
              <a:t>cohesive,</a:t>
            </a:r>
            <a:r>
              <a:rPr dirty="0" sz="1300" spc="280">
                <a:solidFill>
                  <a:srgbClr val="33000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330000"/>
                </a:solidFill>
                <a:latin typeface="Century Gothic"/>
                <a:cs typeface="Century Gothic"/>
              </a:rPr>
              <a:t>local-</a:t>
            </a:r>
            <a:r>
              <a:rPr dirty="0" sz="1300" spc="90">
                <a:solidFill>
                  <a:srgbClr val="330000"/>
                </a:solidFill>
                <a:latin typeface="Century Gothic"/>
                <a:cs typeface="Century Gothic"/>
              </a:rPr>
              <a:t>first </a:t>
            </a:r>
            <a:r>
              <a:rPr dirty="0" sz="1300" spc="-10">
                <a:solidFill>
                  <a:srgbClr val="330000"/>
                </a:solidFill>
                <a:latin typeface="Century Gothic"/>
                <a:cs typeface="Century Gothic"/>
              </a:rPr>
              <a:t>messaging.</a:t>
            </a:r>
            <a:endParaRPr sz="13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95"/>
              </a:spcBef>
            </a:pPr>
            <a:endParaRPr sz="1300">
              <a:latin typeface="Century Gothic"/>
              <a:cs typeface="Century Gothic"/>
            </a:endParaRPr>
          </a:p>
          <a:p>
            <a:pPr marL="74295">
              <a:lnSpc>
                <a:spcPct val="100000"/>
              </a:lnSpc>
            </a:pPr>
            <a:r>
              <a:rPr dirty="0" sz="1300">
                <a:solidFill>
                  <a:srgbClr val="330000"/>
                </a:solidFill>
                <a:latin typeface="Century Gothic"/>
                <a:cs typeface="Century Gothic"/>
              </a:rPr>
              <a:t>Make </a:t>
            </a:r>
            <a:r>
              <a:rPr dirty="0" sz="1300" spc="65">
                <a:solidFill>
                  <a:srgbClr val="330000"/>
                </a:solidFill>
                <a:latin typeface="Century Gothic"/>
                <a:cs typeface="Century Gothic"/>
              </a:rPr>
              <a:t>training</a:t>
            </a:r>
            <a:r>
              <a:rPr dirty="0" sz="1300">
                <a:solidFill>
                  <a:srgbClr val="330000"/>
                </a:solidFill>
                <a:latin typeface="Century Gothic"/>
                <a:cs typeface="Century Gothic"/>
              </a:rPr>
              <a:t> </a:t>
            </a:r>
            <a:r>
              <a:rPr dirty="0" sz="1300" spc="-10">
                <a:solidFill>
                  <a:srgbClr val="330000"/>
                </a:solidFill>
                <a:latin typeface="Century Gothic"/>
                <a:cs typeface="Century Gothic"/>
              </a:rPr>
              <a:t>available</a:t>
            </a:r>
            <a:r>
              <a:rPr dirty="0" sz="1300">
                <a:solidFill>
                  <a:srgbClr val="330000"/>
                </a:solidFill>
                <a:latin typeface="Century Gothic"/>
                <a:cs typeface="Century Gothic"/>
              </a:rPr>
              <a:t> as </a:t>
            </a:r>
            <a:r>
              <a:rPr dirty="0" sz="1300" spc="-10">
                <a:solidFill>
                  <a:srgbClr val="330000"/>
                </a:solidFill>
                <a:latin typeface="Century Gothic"/>
                <a:cs typeface="Century Gothic"/>
              </a:rPr>
              <a:t>needed.</a:t>
            </a:r>
            <a:endParaRPr sz="13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285"/>
              </a:spcBef>
            </a:pPr>
            <a:endParaRPr sz="1300">
              <a:latin typeface="Century Gothic"/>
              <a:cs typeface="Century Gothic"/>
            </a:endParaRPr>
          </a:p>
          <a:p>
            <a:pPr marL="74295" marR="5080">
              <a:lnSpc>
                <a:spcPct val="120200"/>
              </a:lnSpc>
            </a:pPr>
            <a:r>
              <a:rPr dirty="0" sz="1300" spc="105">
                <a:solidFill>
                  <a:srgbClr val="330000"/>
                </a:solidFill>
                <a:latin typeface="Century Gothic"/>
                <a:cs typeface="Century Gothic"/>
              </a:rPr>
              <a:t>Work</a:t>
            </a:r>
            <a:r>
              <a:rPr dirty="0" sz="1300" spc="120">
                <a:solidFill>
                  <a:srgbClr val="330000"/>
                </a:solidFill>
                <a:latin typeface="Century Gothic"/>
                <a:cs typeface="Century Gothic"/>
              </a:rPr>
              <a:t> </a:t>
            </a:r>
            <a:r>
              <a:rPr dirty="0" sz="1300" spc="85">
                <a:solidFill>
                  <a:srgbClr val="330000"/>
                </a:solidFill>
                <a:latin typeface="Century Gothic"/>
                <a:cs typeface="Century Gothic"/>
              </a:rPr>
              <a:t>with</a:t>
            </a:r>
            <a:r>
              <a:rPr dirty="0" sz="1300" spc="120">
                <a:solidFill>
                  <a:srgbClr val="330000"/>
                </a:solidFill>
                <a:latin typeface="Century Gothic"/>
                <a:cs typeface="Century Gothic"/>
              </a:rPr>
              <a:t> </a:t>
            </a:r>
            <a:r>
              <a:rPr dirty="0" sz="1300" spc="50">
                <a:solidFill>
                  <a:srgbClr val="330000"/>
                </a:solidFill>
                <a:latin typeface="Century Gothic"/>
                <a:cs typeface="Century Gothic"/>
              </a:rPr>
              <a:t>your</a:t>
            </a:r>
            <a:r>
              <a:rPr dirty="0" sz="1300" spc="120">
                <a:solidFill>
                  <a:srgbClr val="33000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330000"/>
                </a:solidFill>
                <a:latin typeface="Century Gothic"/>
                <a:cs typeface="Century Gothic"/>
              </a:rPr>
              <a:t>state</a:t>
            </a:r>
            <a:r>
              <a:rPr dirty="0" sz="1300" spc="125">
                <a:solidFill>
                  <a:srgbClr val="33000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330000"/>
                </a:solidFill>
                <a:latin typeface="Century Gothic"/>
                <a:cs typeface="Century Gothic"/>
              </a:rPr>
              <a:t>association</a:t>
            </a:r>
            <a:r>
              <a:rPr dirty="0" sz="1300" spc="120">
                <a:solidFill>
                  <a:srgbClr val="33000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330000"/>
                </a:solidFill>
                <a:latin typeface="Century Gothic"/>
                <a:cs typeface="Century Gothic"/>
              </a:rPr>
              <a:t>to</a:t>
            </a:r>
            <a:r>
              <a:rPr dirty="0" sz="1300" spc="120">
                <a:solidFill>
                  <a:srgbClr val="33000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330000"/>
                </a:solidFill>
                <a:latin typeface="Century Gothic"/>
                <a:cs typeface="Century Gothic"/>
              </a:rPr>
              <a:t>unlock</a:t>
            </a:r>
            <a:r>
              <a:rPr dirty="0" sz="1300" spc="120">
                <a:solidFill>
                  <a:srgbClr val="330000"/>
                </a:solidFill>
                <a:latin typeface="Century Gothic"/>
                <a:cs typeface="Century Gothic"/>
              </a:rPr>
              <a:t> </a:t>
            </a:r>
            <a:r>
              <a:rPr dirty="0" sz="1300" spc="45">
                <a:solidFill>
                  <a:srgbClr val="330000"/>
                </a:solidFill>
                <a:latin typeface="Century Gothic"/>
                <a:cs typeface="Century Gothic"/>
              </a:rPr>
              <a:t>50 </a:t>
            </a:r>
            <a:r>
              <a:rPr dirty="0" sz="1300">
                <a:solidFill>
                  <a:srgbClr val="330000"/>
                </a:solidFill>
                <a:latin typeface="Century Gothic"/>
                <a:cs typeface="Century Gothic"/>
              </a:rPr>
              <a:t>free</a:t>
            </a:r>
            <a:r>
              <a:rPr dirty="0" sz="1300" spc="30">
                <a:solidFill>
                  <a:srgbClr val="330000"/>
                </a:solidFill>
                <a:latin typeface="Century Gothic"/>
                <a:cs typeface="Century Gothic"/>
              </a:rPr>
              <a:t> </a:t>
            </a:r>
            <a:r>
              <a:rPr dirty="0" sz="1300" spc="85">
                <a:solidFill>
                  <a:srgbClr val="330000"/>
                </a:solidFill>
                <a:latin typeface="Century Gothic"/>
                <a:cs typeface="Century Gothic"/>
              </a:rPr>
              <a:t>Pro</a:t>
            </a:r>
            <a:r>
              <a:rPr dirty="0" sz="1300" spc="35">
                <a:solidFill>
                  <a:srgbClr val="330000"/>
                </a:solidFill>
                <a:latin typeface="Century Gothic"/>
                <a:cs typeface="Century Gothic"/>
              </a:rPr>
              <a:t> </a:t>
            </a:r>
            <a:r>
              <a:rPr dirty="0" sz="1300" spc="-10">
                <a:solidFill>
                  <a:srgbClr val="330000"/>
                </a:solidFill>
                <a:latin typeface="Century Gothic"/>
                <a:cs typeface="Century Gothic"/>
              </a:rPr>
              <a:t>accounts.</a:t>
            </a:r>
            <a:endParaRPr sz="13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1185"/>
              </a:spcBef>
            </a:pPr>
            <a:r>
              <a:rPr dirty="0" sz="2100" spc="-10" i="1">
                <a:latin typeface="Gill Sans MT"/>
                <a:cs typeface="Gill Sans MT"/>
              </a:rPr>
              <a:t>Questions?</a:t>
            </a:r>
            <a:endParaRPr sz="21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395"/>
              </a:spcBef>
            </a:pPr>
            <a:r>
              <a:rPr dirty="0" sz="1250">
                <a:latin typeface="Century Gothic"/>
                <a:cs typeface="Century Gothic"/>
              </a:rPr>
              <a:t>Laura</a:t>
            </a:r>
            <a:r>
              <a:rPr dirty="0" sz="1250" spc="114">
                <a:latin typeface="Century Gothic"/>
                <a:cs typeface="Century Gothic"/>
              </a:rPr>
              <a:t> </a:t>
            </a:r>
            <a:r>
              <a:rPr dirty="0" sz="1250" spc="85">
                <a:latin typeface="Century Gothic"/>
                <a:cs typeface="Century Gothic"/>
              </a:rPr>
              <a:t>Smith</a:t>
            </a:r>
            <a:endParaRPr sz="1250">
              <a:latin typeface="Century Gothic"/>
              <a:cs typeface="Century Gothic"/>
            </a:endParaRPr>
          </a:p>
          <a:p>
            <a:pPr marL="12700" marR="62865">
              <a:lnSpc>
                <a:spcPct val="125000"/>
              </a:lnSpc>
            </a:pPr>
            <a:r>
              <a:rPr dirty="0" sz="1250">
                <a:latin typeface="Century Gothic"/>
                <a:cs typeface="Century Gothic"/>
              </a:rPr>
              <a:t>Communications</a:t>
            </a:r>
            <a:r>
              <a:rPr dirty="0" sz="1250" spc="260">
                <a:latin typeface="Century Gothic"/>
                <a:cs typeface="Century Gothic"/>
              </a:rPr>
              <a:t> </a:t>
            </a:r>
            <a:r>
              <a:rPr dirty="0" sz="1250">
                <a:latin typeface="Century Gothic"/>
                <a:cs typeface="Century Gothic"/>
              </a:rPr>
              <a:t>and</a:t>
            </a:r>
            <a:r>
              <a:rPr dirty="0" sz="1250" spc="265">
                <a:latin typeface="Century Gothic"/>
                <a:cs typeface="Century Gothic"/>
              </a:rPr>
              <a:t> </a:t>
            </a:r>
            <a:r>
              <a:rPr dirty="0" sz="1250">
                <a:latin typeface="Century Gothic"/>
                <a:cs typeface="Century Gothic"/>
              </a:rPr>
              <a:t>Public</a:t>
            </a:r>
            <a:r>
              <a:rPr dirty="0" sz="1250" spc="260">
                <a:latin typeface="Century Gothic"/>
                <a:cs typeface="Century Gothic"/>
              </a:rPr>
              <a:t> </a:t>
            </a:r>
            <a:r>
              <a:rPr dirty="0" sz="1250">
                <a:latin typeface="Century Gothic"/>
                <a:cs typeface="Century Gothic"/>
              </a:rPr>
              <a:t>Relations</a:t>
            </a:r>
            <a:r>
              <a:rPr dirty="0" sz="1250" spc="265">
                <a:latin typeface="Century Gothic"/>
                <a:cs typeface="Century Gothic"/>
              </a:rPr>
              <a:t> </a:t>
            </a:r>
            <a:r>
              <a:rPr dirty="0" sz="1250" spc="-10">
                <a:latin typeface="Century Gothic"/>
                <a:cs typeface="Century Gothic"/>
              </a:rPr>
              <a:t>Manager </a:t>
            </a:r>
            <a:r>
              <a:rPr dirty="0" sz="1250" spc="55">
                <a:latin typeface="Century Gothic"/>
                <a:cs typeface="Century Gothic"/>
              </a:rPr>
              <a:t>334-</a:t>
            </a:r>
            <a:r>
              <a:rPr dirty="0" sz="1250" spc="75">
                <a:latin typeface="Century Gothic"/>
                <a:cs typeface="Century Gothic"/>
              </a:rPr>
              <a:t>746-</a:t>
            </a:r>
            <a:r>
              <a:rPr dirty="0" sz="1250" spc="85">
                <a:latin typeface="Century Gothic"/>
                <a:cs typeface="Century Gothic"/>
              </a:rPr>
              <a:t>0300</a:t>
            </a:r>
            <a:endParaRPr sz="1250">
              <a:latin typeface="Century Gothic"/>
              <a:cs typeface="Century Gothic"/>
            </a:endParaRPr>
          </a:p>
          <a:p>
            <a:pPr marL="12700" marR="1307465">
              <a:lnSpc>
                <a:spcPct val="125000"/>
              </a:lnSpc>
            </a:pPr>
            <a:r>
              <a:rPr dirty="0" sz="1250" spc="-10">
                <a:latin typeface="Century Gothic"/>
                <a:cs typeface="Century Gothic"/>
                <a:hlinkClick r:id="rId2"/>
              </a:rPr>
              <a:t>laura.smith@swcc.alabama.gov</a:t>
            </a:r>
            <a:r>
              <a:rPr dirty="0" sz="1250" spc="-10">
                <a:latin typeface="Century Gothic"/>
                <a:cs typeface="Century Gothic"/>
              </a:rPr>
              <a:t> </a:t>
            </a:r>
            <a:r>
              <a:rPr dirty="0" sz="1250" spc="-10">
                <a:latin typeface="Century Gothic"/>
                <a:cs typeface="Century Gothic"/>
                <a:hlinkClick r:id="rId3"/>
              </a:rPr>
              <a:t>www.AlabamaSoilandWater.gov</a:t>
            </a:r>
            <a:endParaRPr sz="1250">
              <a:latin typeface="Century Gothic"/>
              <a:cs typeface="Century Gothic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5874094" y="2601371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60" h="48260">
                <a:moveTo>
                  <a:pt x="26980" y="47642"/>
                </a:moveTo>
                <a:lnTo>
                  <a:pt x="20662" y="47642"/>
                </a:lnTo>
                <a:lnTo>
                  <a:pt x="17623" y="47038"/>
                </a:lnTo>
                <a:lnTo>
                  <a:pt x="0" y="26980"/>
                </a:lnTo>
                <a:lnTo>
                  <a:pt x="0" y="20662"/>
                </a:lnTo>
                <a:lnTo>
                  <a:pt x="20662" y="0"/>
                </a:lnTo>
                <a:lnTo>
                  <a:pt x="26980" y="0"/>
                </a:lnTo>
                <a:lnTo>
                  <a:pt x="47642" y="23821"/>
                </a:lnTo>
                <a:lnTo>
                  <a:pt x="47642" y="26980"/>
                </a:lnTo>
                <a:lnTo>
                  <a:pt x="26980" y="47642"/>
                </a:lnTo>
                <a:close/>
              </a:path>
            </a:pathLst>
          </a:custGeom>
          <a:solidFill>
            <a:srgbClr val="33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5874094" y="3792445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60" h="48260">
                <a:moveTo>
                  <a:pt x="26980" y="47642"/>
                </a:moveTo>
                <a:lnTo>
                  <a:pt x="20662" y="47642"/>
                </a:lnTo>
                <a:lnTo>
                  <a:pt x="17623" y="47038"/>
                </a:lnTo>
                <a:lnTo>
                  <a:pt x="0" y="26980"/>
                </a:lnTo>
                <a:lnTo>
                  <a:pt x="0" y="20662"/>
                </a:lnTo>
                <a:lnTo>
                  <a:pt x="20662" y="0"/>
                </a:lnTo>
                <a:lnTo>
                  <a:pt x="26980" y="0"/>
                </a:lnTo>
                <a:lnTo>
                  <a:pt x="47642" y="23821"/>
                </a:lnTo>
                <a:lnTo>
                  <a:pt x="47642" y="26980"/>
                </a:lnTo>
                <a:lnTo>
                  <a:pt x="26980" y="47642"/>
                </a:lnTo>
                <a:close/>
              </a:path>
            </a:pathLst>
          </a:custGeom>
          <a:solidFill>
            <a:srgbClr val="33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5874094" y="4268875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60" h="48260">
                <a:moveTo>
                  <a:pt x="26980" y="47642"/>
                </a:moveTo>
                <a:lnTo>
                  <a:pt x="20662" y="47642"/>
                </a:lnTo>
                <a:lnTo>
                  <a:pt x="17623" y="47038"/>
                </a:lnTo>
                <a:lnTo>
                  <a:pt x="0" y="26980"/>
                </a:lnTo>
                <a:lnTo>
                  <a:pt x="0" y="20662"/>
                </a:lnTo>
                <a:lnTo>
                  <a:pt x="20662" y="0"/>
                </a:lnTo>
                <a:lnTo>
                  <a:pt x="26980" y="0"/>
                </a:lnTo>
                <a:lnTo>
                  <a:pt x="47642" y="23821"/>
                </a:lnTo>
                <a:lnTo>
                  <a:pt x="47642" y="26980"/>
                </a:lnTo>
                <a:lnTo>
                  <a:pt x="26980" y="47642"/>
                </a:lnTo>
                <a:close/>
              </a:path>
            </a:pathLst>
          </a:custGeom>
          <a:solidFill>
            <a:srgbClr val="33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9" name="object 9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56284" y="2517202"/>
            <a:ext cx="4354565" cy="182948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4068296" y="1988946"/>
            <a:ext cx="19050" cy="5358130"/>
          </a:xfrm>
          <a:custGeom>
            <a:avLst/>
            <a:gdLst/>
            <a:ahLst/>
            <a:cxnLst/>
            <a:rect l="l" t="t" r="r" b="b"/>
            <a:pathLst>
              <a:path w="19050" h="5358130">
                <a:moveTo>
                  <a:pt x="18977" y="0"/>
                </a:moveTo>
                <a:lnTo>
                  <a:pt x="18977" y="5357703"/>
                </a:lnTo>
                <a:lnTo>
                  <a:pt x="0" y="5357703"/>
                </a:lnTo>
                <a:lnTo>
                  <a:pt x="0" y="0"/>
                </a:lnTo>
                <a:lnTo>
                  <a:pt x="1897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6950194" y="2036761"/>
            <a:ext cx="19050" cy="5358130"/>
          </a:xfrm>
          <a:custGeom>
            <a:avLst/>
            <a:gdLst/>
            <a:ahLst/>
            <a:cxnLst/>
            <a:rect l="l" t="t" r="r" b="b"/>
            <a:pathLst>
              <a:path w="19050" h="5358130">
                <a:moveTo>
                  <a:pt x="18977" y="0"/>
                </a:moveTo>
                <a:lnTo>
                  <a:pt x="18977" y="5357703"/>
                </a:lnTo>
                <a:lnTo>
                  <a:pt x="0" y="5357703"/>
                </a:lnTo>
                <a:lnTo>
                  <a:pt x="0" y="0"/>
                </a:lnTo>
                <a:lnTo>
                  <a:pt x="1897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7521712" y="3941000"/>
            <a:ext cx="1979295" cy="15576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83845">
              <a:lnSpc>
                <a:spcPct val="100000"/>
              </a:lnSpc>
              <a:spcBef>
                <a:spcPts val="100"/>
              </a:spcBef>
            </a:pPr>
            <a:r>
              <a:rPr dirty="0" sz="1300" spc="185" b="1">
                <a:solidFill>
                  <a:srgbClr val="584945"/>
                </a:solidFill>
                <a:latin typeface="Calibri"/>
                <a:cs typeface="Calibri"/>
              </a:rPr>
              <a:t>Ready</a:t>
            </a:r>
            <a:r>
              <a:rPr dirty="0" sz="1300" spc="105" b="1">
                <a:solidFill>
                  <a:srgbClr val="584945"/>
                </a:solidFill>
                <a:latin typeface="Calibri"/>
                <a:cs typeface="Calibri"/>
              </a:rPr>
              <a:t> </a:t>
            </a:r>
            <a:r>
              <a:rPr dirty="0" sz="1300" spc="130" b="1">
                <a:solidFill>
                  <a:srgbClr val="584945"/>
                </a:solidFill>
                <a:latin typeface="Calibri"/>
                <a:cs typeface="Calibri"/>
              </a:rPr>
              <a:t>to</a:t>
            </a:r>
            <a:r>
              <a:rPr dirty="0" sz="1300" spc="105" b="1">
                <a:solidFill>
                  <a:srgbClr val="584945"/>
                </a:solidFill>
                <a:latin typeface="Calibri"/>
                <a:cs typeface="Calibri"/>
              </a:rPr>
              <a:t> </a:t>
            </a:r>
            <a:r>
              <a:rPr dirty="0" sz="1300" spc="150" b="1">
                <a:solidFill>
                  <a:srgbClr val="584945"/>
                </a:solidFill>
                <a:latin typeface="Calibri"/>
                <a:cs typeface="Calibri"/>
              </a:rPr>
              <a:t>Use</a:t>
            </a:r>
            <a:endParaRPr sz="1300">
              <a:latin typeface="Calibri"/>
              <a:cs typeface="Calibri"/>
            </a:endParaRPr>
          </a:p>
          <a:p>
            <a:pPr marL="12700" marR="5080">
              <a:lnSpc>
                <a:spcPct val="125000"/>
              </a:lnSpc>
              <a:spcBef>
                <a:spcPts val="600"/>
              </a:spcBef>
            </a:pPr>
            <a:r>
              <a:rPr dirty="0" sz="1100">
                <a:latin typeface="Century Gothic"/>
                <a:cs typeface="Century Gothic"/>
              </a:rPr>
              <a:t>I’ll</a:t>
            </a:r>
            <a:r>
              <a:rPr dirty="0" sz="1100" spc="80">
                <a:latin typeface="Century Gothic"/>
                <a:cs typeface="Century Gothic"/>
              </a:rPr>
              <a:t> </a:t>
            </a:r>
            <a:r>
              <a:rPr dirty="0" sz="1100">
                <a:latin typeface="Century Gothic"/>
                <a:cs typeface="Century Gothic"/>
              </a:rPr>
              <a:t>share</a:t>
            </a:r>
            <a:r>
              <a:rPr dirty="0" sz="1100" spc="85">
                <a:latin typeface="Century Gothic"/>
                <a:cs typeface="Century Gothic"/>
              </a:rPr>
              <a:t> </a:t>
            </a:r>
            <a:r>
              <a:rPr dirty="0" sz="1100">
                <a:latin typeface="Century Gothic"/>
                <a:cs typeface="Century Gothic"/>
              </a:rPr>
              <a:t>how</a:t>
            </a:r>
            <a:r>
              <a:rPr dirty="0" sz="1100" spc="80">
                <a:latin typeface="Century Gothic"/>
                <a:cs typeface="Century Gothic"/>
              </a:rPr>
              <a:t> </a:t>
            </a:r>
            <a:r>
              <a:rPr dirty="0" sz="1100">
                <a:latin typeface="Century Gothic"/>
                <a:cs typeface="Century Gothic"/>
              </a:rPr>
              <a:t>we</a:t>
            </a:r>
            <a:r>
              <a:rPr dirty="0" sz="1100" spc="85">
                <a:latin typeface="Century Gothic"/>
                <a:cs typeface="Century Gothic"/>
              </a:rPr>
              <a:t> </a:t>
            </a:r>
            <a:r>
              <a:rPr dirty="0" sz="1100" spc="60">
                <a:latin typeface="Century Gothic"/>
                <a:cs typeface="Century Gothic"/>
              </a:rPr>
              <a:t>built</a:t>
            </a:r>
            <a:r>
              <a:rPr dirty="0" sz="1100" spc="85">
                <a:latin typeface="Century Gothic"/>
                <a:cs typeface="Century Gothic"/>
              </a:rPr>
              <a:t> </a:t>
            </a:r>
            <a:r>
              <a:rPr dirty="0" sz="1100" spc="-50">
                <a:latin typeface="Century Gothic"/>
                <a:cs typeface="Century Gothic"/>
              </a:rPr>
              <a:t>a </a:t>
            </a:r>
            <a:r>
              <a:rPr dirty="0" sz="1100" spc="60">
                <a:latin typeface="Century Gothic"/>
                <a:cs typeface="Century Gothic"/>
              </a:rPr>
              <a:t>district-</a:t>
            </a:r>
            <a:r>
              <a:rPr dirty="0" sz="1100">
                <a:latin typeface="Century Gothic"/>
                <a:cs typeface="Century Gothic"/>
              </a:rPr>
              <a:t>focused</a:t>
            </a:r>
            <a:r>
              <a:rPr dirty="0" sz="1100" spc="75">
                <a:latin typeface="Century Gothic"/>
                <a:cs typeface="Century Gothic"/>
              </a:rPr>
              <a:t> </a:t>
            </a:r>
            <a:r>
              <a:rPr dirty="0" sz="1100" spc="-10">
                <a:latin typeface="Century Gothic"/>
                <a:cs typeface="Century Gothic"/>
              </a:rPr>
              <a:t>campaign </a:t>
            </a:r>
            <a:r>
              <a:rPr dirty="0" sz="1100" spc="75">
                <a:latin typeface="Century Gothic"/>
                <a:cs typeface="Century Gothic"/>
              </a:rPr>
              <a:t>using</a:t>
            </a:r>
            <a:r>
              <a:rPr dirty="0" sz="1100" spc="95">
                <a:latin typeface="Century Gothic"/>
                <a:cs typeface="Century Gothic"/>
              </a:rPr>
              <a:t> </a:t>
            </a:r>
            <a:r>
              <a:rPr dirty="0" sz="1100" spc="-40">
                <a:latin typeface="Century Gothic"/>
                <a:cs typeface="Century Gothic"/>
              </a:rPr>
              <a:t>Canva</a:t>
            </a:r>
            <a:r>
              <a:rPr dirty="0" sz="1100" spc="100">
                <a:latin typeface="Century Gothic"/>
                <a:cs typeface="Century Gothic"/>
              </a:rPr>
              <a:t> </a:t>
            </a:r>
            <a:r>
              <a:rPr dirty="0" sz="1100">
                <a:latin typeface="Century Gothic"/>
                <a:cs typeface="Century Gothic"/>
              </a:rPr>
              <a:t>templates</a:t>
            </a:r>
            <a:r>
              <a:rPr dirty="0" sz="1100" spc="95">
                <a:latin typeface="Century Gothic"/>
                <a:cs typeface="Century Gothic"/>
              </a:rPr>
              <a:t> </a:t>
            </a:r>
            <a:r>
              <a:rPr dirty="0" sz="1100" spc="-25">
                <a:latin typeface="Century Gothic"/>
                <a:cs typeface="Century Gothic"/>
              </a:rPr>
              <a:t>and </a:t>
            </a:r>
            <a:r>
              <a:rPr dirty="0" sz="1100">
                <a:latin typeface="Century Gothic"/>
                <a:cs typeface="Century Gothic"/>
              </a:rPr>
              <a:t>outreach</a:t>
            </a:r>
            <a:r>
              <a:rPr dirty="0" sz="1100" spc="55">
                <a:latin typeface="Century Gothic"/>
                <a:cs typeface="Century Gothic"/>
              </a:rPr>
              <a:t> </a:t>
            </a:r>
            <a:r>
              <a:rPr dirty="0" sz="1100" spc="95">
                <a:latin typeface="Century Gothic"/>
                <a:cs typeface="Century Gothic"/>
              </a:rPr>
              <a:t>kits</a:t>
            </a:r>
            <a:r>
              <a:rPr dirty="0" sz="1100" spc="60">
                <a:latin typeface="Century Gothic"/>
                <a:cs typeface="Century Gothic"/>
              </a:rPr>
              <a:t> </a:t>
            </a:r>
            <a:r>
              <a:rPr dirty="0" sz="1100">
                <a:latin typeface="Century Gothic"/>
                <a:cs typeface="Century Gothic"/>
              </a:rPr>
              <a:t>to</a:t>
            </a:r>
            <a:r>
              <a:rPr dirty="0" sz="1100" spc="60">
                <a:latin typeface="Century Gothic"/>
                <a:cs typeface="Century Gothic"/>
              </a:rPr>
              <a:t> </a:t>
            </a:r>
            <a:r>
              <a:rPr dirty="0" sz="1100" spc="-20">
                <a:latin typeface="Century Gothic"/>
                <a:cs typeface="Century Gothic"/>
              </a:rPr>
              <a:t>equip </a:t>
            </a:r>
            <a:r>
              <a:rPr dirty="0" sz="1100" spc="65">
                <a:latin typeface="Century Gothic"/>
                <a:cs typeface="Century Gothic"/>
              </a:rPr>
              <a:t>districts</a:t>
            </a:r>
            <a:r>
              <a:rPr dirty="0" sz="1100" spc="5">
                <a:latin typeface="Century Gothic"/>
                <a:cs typeface="Century Gothic"/>
              </a:rPr>
              <a:t> </a:t>
            </a:r>
            <a:r>
              <a:rPr dirty="0" sz="1100" spc="70">
                <a:latin typeface="Century Gothic"/>
                <a:cs typeface="Century Gothic"/>
              </a:rPr>
              <a:t>with</a:t>
            </a:r>
            <a:r>
              <a:rPr dirty="0" sz="1100" spc="10">
                <a:latin typeface="Century Gothic"/>
                <a:cs typeface="Century Gothic"/>
              </a:rPr>
              <a:t> </a:t>
            </a:r>
            <a:r>
              <a:rPr dirty="0" sz="1100" spc="-10">
                <a:latin typeface="Century Gothic"/>
                <a:cs typeface="Century Gothic"/>
              </a:rPr>
              <a:t>cohesive, </a:t>
            </a:r>
            <a:r>
              <a:rPr dirty="0" sz="1100">
                <a:latin typeface="Century Gothic"/>
                <a:cs typeface="Century Gothic"/>
              </a:rPr>
              <a:t>ready-to-</a:t>
            </a:r>
            <a:r>
              <a:rPr dirty="0" sz="1100" spc="50">
                <a:latin typeface="Century Gothic"/>
                <a:cs typeface="Century Gothic"/>
              </a:rPr>
              <a:t>use</a:t>
            </a:r>
            <a:r>
              <a:rPr dirty="0" sz="1100" spc="195">
                <a:latin typeface="Century Gothic"/>
                <a:cs typeface="Century Gothic"/>
              </a:rPr>
              <a:t> </a:t>
            </a:r>
            <a:r>
              <a:rPr dirty="0" sz="1100" spc="-10">
                <a:latin typeface="Century Gothic"/>
                <a:cs typeface="Century Gothic"/>
              </a:rPr>
              <a:t>messaging.</a:t>
            </a:r>
            <a:endParaRPr sz="1100">
              <a:latin typeface="Century Gothic"/>
              <a:cs typeface="Century Gothic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4636315" y="3833381"/>
            <a:ext cx="1824355" cy="1229360"/>
          </a:xfrm>
          <a:prstGeom prst="rect">
            <a:avLst/>
          </a:prstGeom>
        </p:spPr>
        <p:txBody>
          <a:bodyPr wrap="square" lIns="0" tIns="125730" rIns="0" bIns="0" rtlCol="0" vert="horz">
            <a:spAutoFit/>
          </a:bodyPr>
          <a:lstStyle/>
          <a:p>
            <a:pPr marL="97790">
              <a:lnSpc>
                <a:spcPct val="100000"/>
              </a:lnSpc>
              <a:spcBef>
                <a:spcPts val="990"/>
              </a:spcBef>
            </a:pPr>
            <a:r>
              <a:rPr dirty="0" sz="1300" spc="140" b="1">
                <a:solidFill>
                  <a:srgbClr val="584945"/>
                </a:solidFill>
                <a:latin typeface="Calibri"/>
                <a:cs typeface="Calibri"/>
              </a:rPr>
              <a:t>District-</a:t>
            </a:r>
            <a:r>
              <a:rPr dirty="0" sz="1300" spc="185" b="1">
                <a:solidFill>
                  <a:srgbClr val="584945"/>
                </a:solidFill>
                <a:latin typeface="Calibri"/>
                <a:cs typeface="Calibri"/>
              </a:rPr>
              <a:t>Focused</a:t>
            </a:r>
            <a:endParaRPr sz="1300">
              <a:latin typeface="Calibri"/>
              <a:cs typeface="Calibri"/>
            </a:endParaRPr>
          </a:p>
          <a:p>
            <a:pPr marL="12700" marR="5080">
              <a:lnSpc>
                <a:spcPct val="125000"/>
              </a:lnSpc>
              <a:spcBef>
                <a:spcPts val="420"/>
              </a:spcBef>
            </a:pPr>
            <a:r>
              <a:rPr dirty="0" sz="1100" spc="50">
                <a:latin typeface="Century Gothic"/>
                <a:cs typeface="Century Gothic"/>
              </a:rPr>
              <a:t>Shifted</a:t>
            </a:r>
            <a:r>
              <a:rPr dirty="0" sz="1100" spc="20">
                <a:latin typeface="Century Gothic"/>
                <a:cs typeface="Century Gothic"/>
              </a:rPr>
              <a:t> </a:t>
            </a:r>
            <a:r>
              <a:rPr dirty="0" sz="1100" spc="45">
                <a:latin typeface="Century Gothic"/>
                <a:cs typeface="Century Gothic"/>
              </a:rPr>
              <a:t>emphasis</a:t>
            </a:r>
            <a:r>
              <a:rPr dirty="0" sz="1100" spc="25">
                <a:latin typeface="Century Gothic"/>
                <a:cs typeface="Century Gothic"/>
              </a:rPr>
              <a:t> </a:t>
            </a:r>
            <a:r>
              <a:rPr dirty="0" sz="1100" spc="-25">
                <a:latin typeface="Century Gothic"/>
                <a:cs typeface="Century Gothic"/>
              </a:rPr>
              <a:t>to </a:t>
            </a:r>
            <a:r>
              <a:rPr dirty="0" sz="1100" spc="50">
                <a:latin typeface="Century Gothic"/>
                <a:cs typeface="Century Gothic"/>
              </a:rPr>
              <a:t>positioning</a:t>
            </a:r>
            <a:r>
              <a:rPr dirty="0" sz="1100" spc="10">
                <a:latin typeface="Century Gothic"/>
                <a:cs typeface="Century Gothic"/>
              </a:rPr>
              <a:t> </a:t>
            </a:r>
            <a:r>
              <a:rPr dirty="0" sz="1100" spc="65">
                <a:latin typeface="Century Gothic"/>
                <a:cs typeface="Century Gothic"/>
              </a:rPr>
              <a:t>districts</a:t>
            </a:r>
            <a:r>
              <a:rPr dirty="0" sz="1100" spc="15">
                <a:latin typeface="Century Gothic"/>
                <a:cs typeface="Century Gothic"/>
              </a:rPr>
              <a:t> </a:t>
            </a:r>
            <a:r>
              <a:rPr dirty="0" sz="1100" spc="-25">
                <a:latin typeface="Century Gothic"/>
                <a:cs typeface="Century Gothic"/>
              </a:rPr>
              <a:t>as </a:t>
            </a:r>
            <a:r>
              <a:rPr dirty="0" sz="1100">
                <a:latin typeface="Century Gothic"/>
                <a:cs typeface="Century Gothic"/>
              </a:rPr>
              <a:t>the</a:t>
            </a:r>
            <a:r>
              <a:rPr dirty="0" sz="1100" spc="75">
                <a:latin typeface="Century Gothic"/>
                <a:cs typeface="Century Gothic"/>
              </a:rPr>
              <a:t> </a:t>
            </a:r>
            <a:r>
              <a:rPr dirty="0" sz="1100">
                <a:latin typeface="Century Gothic"/>
                <a:cs typeface="Century Gothic"/>
              </a:rPr>
              <a:t>“front</a:t>
            </a:r>
            <a:r>
              <a:rPr dirty="0" sz="1100" spc="80">
                <a:latin typeface="Century Gothic"/>
                <a:cs typeface="Century Gothic"/>
              </a:rPr>
              <a:t> </a:t>
            </a:r>
            <a:r>
              <a:rPr dirty="0" sz="1100">
                <a:latin typeface="Century Gothic"/>
                <a:cs typeface="Century Gothic"/>
              </a:rPr>
              <a:t>door”</a:t>
            </a:r>
            <a:r>
              <a:rPr dirty="0" sz="1100" spc="75">
                <a:latin typeface="Century Gothic"/>
                <a:cs typeface="Century Gothic"/>
              </a:rPr>
              <a:t> </a:t>
            </a:r>
            <a:r>
              <a:rPr dirty="0" sz="1100" spc="-25">
                <a:latin typeface="Century Gothic"/>
                <a:cs typeface="Century Gothic"/>
              </a:rPr>
              <a:t>for </a:t>
            </a:r>
            <a:r>
              <a:rPr dirty="0" sz="1100">
                <a:latin typeface="Century Gothic"/>
                <a:cs typeface="Century Gothic"/>
              </a:rPr>
              <a:t>conservation</a:t>
            </a:r>
            <a:r>
              <a:rPr dirty="0" sz="1100" spc="140">
                <a:latin typeface="Century Gothic"/>
                <a:cs typeface="Century Gothic"/>
              </a:rPr>
              <a:t> </a:t>
            </a:r>
            <a:r>
              <a:rPr dirty="0" sz="1100" spc="70">
                <a:latin typeface="Century Gothic"/>
                <a:cs typeface="Century Gothic"/>
              </a:rPr>
              <a:t>in</a:t>
            </a:r>
            <a:r>
              <a:rPr dirty="0" sz="1100" spc="140">
                <a:latin typeface="Century Gothic"/>
                <a:cs typeface="Century Gothic"/>
              </a:rPr>
              <a:t> </a:t>
            </a:r>
            <a:r>
              <a:rPr dirty="0" sz="1100" spc="-20">
                <a:latin typeface="Century Gothic"/>
                <a:cs typeface="Century Gothic"/>
              </a:rPr>
              <a:t>Alabama.</a:t>
            </a:r>
            <a:endParaRPr sz="1100">
              <a:latin typeface="Century Gothic"/>
              <a:cs typeface="Century Gothic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4497303" y="4325943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60" h="48260">
                <a:moveTo>
                  <a:pt x="26980" y="47642"/>
                </a:moveTo>
                <a:lnTo>
                  <a:pt x="20662" y="47642"/>
                </a:lnTo>
                <a:lnTo>
                  <a:pt x="17623" y="47038"/>
                </a:lnTo>
                <a:lnTo>
                  <a:pt x="0" y="26980"/>
                </a:lnTo>
                <a:lnTo>
                  <a:pt x="0" y="20662"/>
                </a:lnTo>
                <a:lnTo>
                  <a:pt x="20662" y="0"/>
                </a:lnTo>
                <a:lnTo>
                  <a:pt x="26980" y="0"/>
                </a:lnTo>
                <a:lnTo>
                  <a:pt x="47642" y="23821"/>
                </a:lnTo>
                <a:lnTo>
                  <a:pt x="47642" y="26980"/>
                </a:lnTo>
                <a:lnTo>
                  <a:pt x="26980" y="4764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4497303" y="5374088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60" h="48260">
                <a:moveTo>
                  <a:pt x="26980" y="47642"/>
                </a:moveTo>
                <a:lnTo>
                  <a:pt x="20662" y="47642"/>
                </a:lnTo>
                <a:lnTo>
                  <a:pt x="17623" y="47038"/>
                </a:lnTo>
                <a:lnTo>
                  <a:pt x="0" y="26980"/>
                </a:lnTo>
                <a:lnTo>
                  <a:pt x="0" y="20662"/>
                </a:lnTo>
                <a:lnTo>
                  <a:pt x="20662" y="0"/>
                </a:lnTo>
                <a:lnTo>
                  <a:pt x="26980" y="0"/>
                </a:lnTo>
                <a:lnTo>
                  <a:pt x="47642" y="23821"/>
                </a:lnTo>
                <a:lnTo>
                  <a:pt x="47642" y="26980"/>
                </a:lnTo>
                <a:lnTo>
                  <a:pt x="26980" y="4764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4636315" y="5246397"/>
            <a:ext cx="1647189" cy="6546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dirty="0" sz="1100" spc="10">
                <a:latin typeface="Century Gothic"/>
                <a:cs typeface="Century Gothic"/>
              </a:rPr>
              <a:t>Rebranding</a:t>
            </a:r>
            <a:r>
              <a:rPr dirty="0" sz="1100" spc="290">
                <a:latin typeface="Century Gothic"/>
                <a:cs typeface="Century Gothic"/>
              </a:rPr>
              <a:t> </a:t>
            </a:r>
            <a:r>
              <a:rPr dirty="0" sz="1100" spc="-10">
                <a:latin typeface="Century Gothic"/>
                <a:cs typeface="Century Gothic"/>
              </a:rPr>
              <a:t>“Alabama </a:t>
            </a:r>
            <a:r>
              <a:rPr dirty="0" sz="1100" spc="60">
                <a:latin typeface="Century Gothic"/>
                <a:cs typeface="Century Gothic"/>
              </a:rPr>
              <a:t>Soil</a:t>
            </a:r>
            <a:r>
              <a:rPr dirty="0" sz="1100">
                <a:latin typeface="Century Gothic"/>
                <a:cs typeface="Century Gothic"/>
              </a:rPr>
              <a:t> and </a:t>
            </a:r>
            <a:r>
              <a:rPr dirty="0" sz="1100" spc="-20">
                <a:latin typeface="Century Gothic"/>
                <a:cs typeface="Century Gothic"/>
              </a:rPr>
              <a:t>Water </a:t>
            </a:r>
            <a:r>
              <a:rPr dirty="0" sz="1100">
                <a:latin typeface="Century Gothic"/>
                <a:cs typeface="Century Gothic"/>
              </a:rPr>
              <a:t>Conservation</a:t>
            </a:r>
            <a:r>
              <a:rPr dirty="0" sz="1100" spc="250">
                <a:latin typeface="Century Gothic"/>
                <a:cs typeface="Century Gothic"/>
              </a:rPr>
              <a:t> </a:t>
            </a:r>
            <a:r>
              <a:rPr dirty="0" sz="1100" spc="45">
                <a:latin typeface="Century Gothic"/>
                <a:cs typeface="Century Gothic"/>
              </a:rPr>
              <a:t>Districts”</a:t>
            </a:r>
            <a:endParaRPr sz="1100">
              <a:latin typeface="Century Gothic"/>
              <a:cs typeface="Century Gothic"/>
            </a:endParaRPr>
          </a:p>
        </p:txBody>
      </p:sp>
      <p:sp>
        <p:nvSpPr>
          <p:cNvPr id="9" name="object 9" descr=""/>
          <p:cNvSpPr/>
          <p:nvPr/>
        </p:nvSpPr>
        <p:spPr>
          <a:xfrm>
            <a:off x="4497303" y="6212604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60" h="48260">
                <a:moveTo>
                  <a:pt x="26980" y="47642"/>
                </a:moveTo>
                <a:lnTo>
                  <a:pt x="20662" y="47642"/>
                </a:lnTo>
                <a:lnTo>
                  <a:pt x="17623" y="47038"/>
                </a:lnTo>
                <a:lnTo>
                  <a:pt x="0" y="26980"/>
                </a:lnTo>
                <a:lnTo>
                  <a:pt x="0" y="20662"/>
                </a:lnTo>
                <a:lnTo>
                  <a:pt x="20662" y="0"/>
                </a:lnTo>
                <a:lnTo>
                  <a:pt x="26980" y="0"/>
                </a:lnTo>
                <a:lnTo>
                  <a:pt x="47642" y="23821"/>
                </a:lnTo>
                <a:lnTo>
                  <a:pt x="47642" y="26980"/>
                </a:lnTo>
                <a:lnTo>
                  <a:pt x="26980" y="4764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 txBox="1"/>
          <p:nvPr/>
        </p:nvSpPr>
        <p:spPr>
          <a:xfrm>
            <a:off x="4636315" y="6084913"/>
            <a:ext cx="1831339" cy="12833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dirty="0" sz="1100" spc="-35">
                <a:latin typeface="Century Gothic"/>
                <a:cs typeface="Century Gothic"/>
              </a:rPr>
              <a:t>Goal:</a:t>
            </a:r>
            <a:r>
              <a:rPr dirty="0" sz="1100">
                <a:latin typeface="Century Gothic"/>
                <a:cs typeface="Century Gothic"/>
              </a:rPr>
              <a:t> </a:t>
            </a:r>
            <a:r>
              <a:rPr dirty="0" sz="1100" spc="55">
                <a:latin typeface="Century Gothic"/>
                <a:cs typeface="Century Gothic"/>
              </a:rPr>
              <a:t>Strengthen</a:t>
            </a:r>
            <a:r>
              <a:rPr dirty="0" sz="1100" spc="5">
                <a:latin typeface="Century Gothic"/>
                <a:cs typeface="Century Gothic"/>
              </a:rPr>
              <a:t> </a:t>
            </a:r>
            <a:r>
              <a:rPr dirty="0" sz="1100" spc="-25">
                <a:latin typeface="Century Gothic"/>
                <a:cs typeface="Century Gothic"/>
              </a:rPr>
              <a:t>the </a:t>
            </a:r>
            <a:r>
              <a:rPr dirty="0" sz="1100" spc="60">
                <a:latin typeface="Century Gothic"/>
                <a:cs typeface="Century Gothic"/>
              </a:rPr>
              <a:t>visibility</a:t>
            </a:r>
            <a:r>
              <a:rPr dirty="0" sz="1100" spc="85">
                <a:latin typeface="Century Gothic"/>
                <a:cs typeface="Century Gothic"/>
              </a:rPr>
              <a:t> </a:t>
            </a:r>
            <a:r>
              <a:rPr dirty="0" sz="1100" spc="10">
                <a:latin typeface="Century Gothic"/>
                <a:cs typeface="Century Gothic"/>
              </a:rPr>
              <a:t>and</a:t>
            </a:r>
            <a:r>
              <a:rPr dirty="0" sz="1100" spc="85">
                <a:latin typeface="Century Gothic"/>
                <a:cs typeface="Century Gothic"/>
              </a:rPr>
              <a:t> </a:t>
            </a:r>
            <a:r>
              <a:rPr dirty="0" sz="1100" spc="10">
                <a:latin typeface="Century Gothic"/>
                <a:cs typeface="Century Gothic"/>
              </a:rPr>
              <a:t>credibility</a:t>
            </a:r>
            <a:r>
              <a:rPr dirty="0" sz="1100" spc="85">
                <a:latin typeface="Century Gothic"/>
                <a:cs typeface="Century Gothic"/>
              </a:rPr>
              <a:t> </a:t>
            </a:r>
            <a:r>
              <a:rPr dirty="0" sz="1100" spc="-35">
                <a:latin typeface="Century Gothic"/>
                <a:cs typeface="Century Gothic"/>
              </a:rPr>
              <a:t>of </a:t>
            </a:r>
            <a:r>
              <a:rPr dirty="0" sz="1100">
                <a:latin typeface="Century Gothic"/>
                <a:cs typeface="Century Gothic"/>
              </a:rPr>
              <a:t>the</a:t>
            </a:r>
            <a:r>
              <a:rPr dirty="0" sz="1100" spc="60">
                <a:latin typeface="Century Gothic"/>
                <a:cs typeface="Century Gothic"/>
              </a:rPr>
              <a:t> </a:t>
            </a:r>
            <a:r>
              <a:rPr dirty="0" sz="1100" spc="65">
                <a:latin typeface="Century Gothic"/>
                <a:cs typeface="Century Gothic"/>
              </a:rPr>
              <a:t>districts</a:t>
            </a:r>
            <a:r>
              <a:rPr dirty="0" sz="1100" spc="60">
                <a:latin typeface="Century Gothic"/>
                <a:cs typeface="Century Gothic"/>
              </a:rPr>
              <a:t> </a:t>
            </a:r>
            <a:r>
              <a:rPr dirty="0" sz="1100" spc="-20">
                <a:latin typeface="Century Gothic"/>
                <a:cs typeface="Century Gothic"/>
              </a:rPr>
              <a:t>while</a:t>
            </a:r>
            <a:r>
              <a:rPr dirty="0" sz="1100" spc="500">
                <a:latin typeface="Century Gothic"/>
                <a:cs typeface="Century Gothic"/>
              </a:rPr>
              <a:t> </a:t>
            </a:r>
            <a:r>
              <a:rPr dirty="0" sz="1100">
                <a:latin typeface="Century Gothic"/>
                <a:cs typeface="Century Gothic"/>
              </a:rPr>
              <a:t>creating</a:t>
            </a:r>
            <a:r>
              <a:rPr dirty="0" sz="1100" spc="155">
                <a:latin typeface="Century Gothic"/>
                <a:cs typeface="Century Gothic"/>
              </a:rPr>
              <a:t> </a:t>
            </a:r>
            <a:r>
              <a:rPr dirty="0" sz="1100" spc="-10">
                <a:latin typeface="Century Gothic"/>
                <a:cs typeface="Century Gothic"/>
              </a:rPr>
              <a:t>unified </a:t>
            </a:r>
            <a:r>
              <a:rPr dirty="0" sz="1100" spc="45">
                <a:latin typeface="Century Gothic"/>
                <a:cs typeface="Century Gothic"/>
              </a:rPr>
              <a:t>messaging</a:t>
            </a:r>
            <a:r>
              <a:rPr dirty="0" sz="1100" spc="90">
                <a:latin typeface="Century Gothic"/>
                <a:cs typeface="Century Gothic"/>
              </a:rPr>
              <a:t> </a:t>
            </a:r>
            <a:r>
              <a:rPr dirty="0" sz="1100">
                <a:latin typeface="Century Gothic"/>
                <a:cs typeface="Century Gothic"/>
              </a:rPr>
              <a:t>across</a:t>
            </a:r>
            <a:r>
              <a:rPr dirty="0" sz="1100" spc="95">
                <a:latin typeface="Century Gothic"/>
                <a:cs typeface="Century Gothic"/>
              </a:rPr>
              <a:t> </a:t>
            </a:r>
            <a:r>
              <a:rPr dirty="0" sz="1100" spc="-25">
                <a:latin typeface="Century Gothic"/>
                <a:cs typeface="Century Gothic"/>
              </a:rPr>
              <a:t>the </a:t>
            </a:r>
            <a:r>
              <a:rPr dirty="0" sz="1100" spc="-10">
                <a:latin typeface="Century Gothic"/>
                <a:cs typeface="Century Gothic"/>
              </a:rPr>
              <a:t>state.</a:t>
            </a:r>
            <a:endParaRPr sz="1100">
              <a:latin typeface="Century Gothic"/>
              <a:cs typeface="Century Gothic"/>
            </a:endParaRPr>
          </a:p>
        </p:txBody>
      </p:sp>
      <p:sp>
        <p:nvSpPr>
          <p:cNvPr id="11" name="object 11" descr=""/>
          <p:cNvSpPr/>
          <p:nvPr/>
        </p:nvSpPr>
        <p:spPr>
          <a:xfrm>
            <a:off x="1403270" y="4329389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59" h="48260">
                <a:moveTo>
                  <a:pt x="26980" y="47642"/>
                </a:moveTo>
                <a:lnTo>
                  <a:pt x="20662" y="47642"/>
                </a:lnTo>
                <a:lnTo>
                  <a:pt x="17623" y="47038"/>
                </a:lnTo>
                <a:lnTo>
                  <a:pt x="0" y="26980"/>
                </a:lnTo>
                <a:lnTo>
                  <a:pt x="0" y="20662"/>
                </a:lnTo>
                <a:lnTo>
                  <a:pt x="20662" y="0"/>
                </a:lnTo>
                <a:lnTo>
                  <a:pt x="26980" y="0"/>
                </a:lnTo>
                <a:lnTo>
                  <a:pt x="47642" y="23821"/>
                </a:lnTo>
                <a:lnTo>
                  <a:pt x="47642" y="26980"/>
                </a:lnTo>
                <a:lnTo>
                  <a:pt x="26980" y="4764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 txBox="1"/>
          <p:nvPr/>
        </p:nvSpPr>
        <p:spPr>
          <a:xfrm>
            <a:off x="1324325" y="3836827"/>
            <a:ext cx="2098040" cy="1438910"/>
          </a:xfrm>
          <a:prstGeom prst="rect">
            <a:avLst/>
          </a:prstGeom>
        </p:spPr>
        <p:txBody>
          <a:bodyPr wrap="square" lIns="0" tIns="125730" rIns="0" bIns="0" rtlCol="0" vert="horz">
            <a:spAutoFit/>
          </a:bodyPr>
          <a:lstStyle/>
          <a:p>
            <a:pPr marL="230504" indent="-218440">
              <a:lnSpc>
                <a:spcPct val="100000"/>
              </a:lnSpc>
              <a:spcBef>
                <a:spcPts val="990"/>
              </a:spcBef>
            </a:pPr>
            <a:r>
              <a:rPr dirty="0" sz="1300" spc="90" b="1">
                <a:solidFill>
                  <a:srgbClr val="584945"/>
                </a:solidFill>
                <a:latin typeface="Calibri"/>
                <a:cs typeface="Calibri"/>
              </a:rPr>
              <a:t>Improved</a:t>
            </a:r>
            <a:r>
              <a:rPr dirty="0" sz="1300" spc="-70" b="1">
                <a:solidFill>
                  <a:srgbClr val="584945"/>
                </a:solidFill>
                <a:latin typeface="Calibri"/>
                <a:cs typeface="Calibri"/>
              </a:rPr>
              <a:t> </a:t>
            </a:r>
            <a:r>
              <a:rPr dirty="0" sz="1300" spc="90" b="1">
                <a:solidFill>
                  <a:srgbClr val="584945"/>
                </a:solidFill>
                <a:latin typeface="Calibri"/>
                <a:cs typeface="Calibri"/>
              </a:rPr>
              <a:t>Communication</a:t>
            </a:r>
            <a:endParaRPr sz="1300">
              <a:latin typeface="Calibri"/>
              <a:cs typeface="Calibri"/>
            </a:endParaRPr>
          </a:p>
          <a:p>
            <a:pPr marL="230504" marR="5080">
              <a:lnSpc>
                <a:spcPct val="125000"/>
              </a:lnSpc>
              <a:spcBef>
                <a:spcPts val="420"/>
              </a:spcBef>
            </a:pPr>
            <a:r>
              <a:rPr dirty="0" sz="1100">
                <a:latin typeface="Century Gothic"/>
                <a:cs typeface="Century Gothic"/>
              </a:rPr>
              <a:t>Often</a:t>
            </a:r>
            <a:r>
              <a:rPr dirty="0" sz="1100" spc="20">
                <a:latin typeface="Century Gothic"/>
                <a:cs typeface="Century Gothic"/>
              </a:rPr>
              <a:t> </a:t>
            </a:r>
            <a:r>
              <a:rPr dirty="0" sz="1100" spc="-10">
                <a:latin typeface="Century Gothic"/>
                <a:cs typeface="Century Gothic"/>
              </a:rPr>
              <a:t>hear....“We</a:t>
            </a:r>
            <a:r>
              <a:rPr dirty="0" sz="1100" spc="20">
                <a:latin typeface="Century Gothic"/>
                <a:cs typeface="Century Gothic"/>
              </a:rPr>
              <a:t> </a:t>
            </a:r>
            <a:r>
              <a:rPr dirty="0" sz="1100">
                <a:latin typeface="Century Gothic"/>
                <a:cs typeface="Century Gothic"/>
              </a:rPr>
              <a:t>don’t</a:t>
            </a:r>
            <a:r>
              <a:rPr dirty="0" sz="1100" spc="20">
                <a:latin typeface="Century Gothic"/>
                <a:cs typeface="Century Gothic"/>
              </a:rPr>
              <a:t> </a:t>
            </a:r>
            <a:r>
              <a:rPr dirty="0" sz="1100" spc="-25">
                <a:latin typeface="Century Gothic"/>
                <a:cs typeface="Century Gothic"/>
              </a:rPr>
              <a:t>do </a:t>
            </a:r>
            <a:r>
              <a:rPr dirty="0" sz="1100" spc="-110">
                <a:latin typeface="Century Gothic"/>
                <a:cs typeface="Century Gothic"/>
              </a:rPr>
              <a:t>a</a:t>
            </a:r>
            <a:r>
              <a:rPr dirty="0" sz="1100" spc="20">
                <a:latin typeface="Century Gothic"/>
                <a:cs typeface="Century Gothic"/>
              </a:rPr>
              <a:t> </a:t>
            </a:r>
            <a:r>
              <a:rPr dirty="0" sz="1100">
                <a:latin typeface="Century Gothic"/>
                <a:cs typeface="Century Gothic"/>
              </a:rPr>
              <a:t>very</a:t>
            </a:r>
            <a:r>
              <a:rPr dirty="0" sz="1100" spc="25">
                <a:latin typeface="Century Gothic"/>
                <a:cs typeface="Century Gothic"/>
              </a:rPr>
              <a:t> </a:t>
            </a:r>
            <a:r>
              <a:rPr dirty="0" sz="1100">
                <a:latin typeface="Century Gothic"/>
                <a:cs typeface="Century Gothic"/>
              </a:rPr>
              <a:t>good</a:t>
            </a:r>
            <a:r>
              <a:rPr dirty="0" sz="1100" spc="25">
                <a:latin typeface="Century Gothic"/>
                <a:cs typeface="Century Gothic"/>
              </a:rPr>
              <a:t> </a:t>
            </a:r>
            <a:r>
              <a:rPr dirty="0" sz="1100">
                <a:latin typeface="Century Gothic"/>
                <a:cs typeface="Century Gothic"/>
              </a:rPr>
              <a:t>job</a:t>
            </a:r>
            <a:r>
              <a:rPr dirty="0" sz="1100" spc="25">
                <a:latin typeface="Century Gothic"/>
                <a:cs typeface="Century Gothic"/>
              </a:rPr>
              <a:t> </a:t>
            </a:r>
            <a:r>
              <a:rPr dirty="0" sz="1100">
                <a:latin typeface="Century Gothic"/>
                <a:cs typeface="Century Gothic"/>
              </a:rPr>
              <a:t>of</a:t>
            </a:r>
            <a:r>
              <a:rPr dirty="0" sz="1100" spc="25">
                <a:latin typeface="Century Gothic"/>
                <a:cs typeface="Century Gothic"/>
              </a:rPr>
              <a:t> </a:t>
            </a:r>
            <a:r>
              <a:rPr dirty="0" sz="1100" spc="40">
                <a:latin typeface="Century Gothic"/>
                <a:cs typeface="Century Gothic"/>
              </a:rPr>
              <a:t>telling </a:t>
            </a:r>
            <a:r>
              <a:rPr dirty="0" sz="1100" spc="55">
                <a:latin typeface="Century Gothic"/>
                <a:cs typeface="Century Gothic"/>
              </a:rPr>
              <a:t>our</a:t>
            </a:r>
            <a:r>
              <a:rPr dirty="0" sz="1100" spc="35">
                <a:latin typeface="Century Gothic"/>
                <a:cs typeface="Century Gothic"/>
              </a:rPr>
              <a:t> </a:t>
            </a:r>
            <a:r>
              <a:rPr dirty="0" sz="1100" spc="60">
                <a:latin typeface="Century Gothic"/>
                <a:cs typeface="Century Gothic"/>
              </a:rPr>
              <a:t>story</a:t>
            </a:r>
            <a:r>
              <a:rPr dirty="0" sz="1100" spc="35">
                <a:latin typeface="Century Gothic"/>
                <a:cs typeface="Century Gothic"/>
              </a:rPr>
              <a:t> </a:t>
            </a:r>
            <a:r>
              <a:rPr dirty="0" sz="1100">
                <a:latin typeface="Century Gothic"/>
                <a:cs typeface="Century Gothic"/>
              </a:rPr>
              <a:t>or</a:t>
            </a:r>
            <a:r>
              <a:rPr dirty="0" sz="1100" spc="35">
                <a:latin typeface="Century Gothic"/>
                <a:cs typeface="Century Gothic"/>
              </a:rPr>
              <a:t> </a:t>
            </a:r>
            <a:r>
              <a:rPr dirty="0" sz="1100" spc="50">
                <a:latin typeface="Century Gothic"/>
                <a:cs typeface="Century Gothic"/>
              </a:rPr>
              <a:t>letting</a:t>
            </a:r>
            <a:r>
              <a:rPr dirty="0" sz="1100" spc="35">
                <a:latin typeface="Century Gothic"/>
                <a:cs typeface="Century Gothic"/>
              </a:rPr>
              <a:t> </a:t>
            </a:r>
            <a:r>
              <a:rPr dirty="0" sz="1100" spc="-10">
                <a:latin typeface="Century Gothic"/>
                <a:cs typeface="Century Gothic"/>
              </a:rPr>
              <a:t>people </a:t>
            </a:r>
            <a:r>
              <a:rPr dirty="0" sz="1100" spc="50">
                <a:latin typeface="Century Gothic"/>
                <a:cs typeface="Century Gothic"/>
              </a:rPr>
              <a:t>know</a:t>
            </a:r>
            <a:r>
              <a:rPr dirty="0" sz="1100" spc="40">
                <a:latin typeface="Century Gothic"/>
                <a:cs typeface="Century Gothic"/>
              </a:rPr>
              <a:t> </a:t>
            </a:r>
            <a:r>
              <a:rPr dirty="0" sz="1100">
                <a:latin typeface="Century Gothic"/>
                <a:cs typeface="Century Gothic"/>
              </a:rPr>
              <a:t>who</a:t>
            </a:r>
            <a:r>
              <a:rPr dirty="0" sz="1100" spc="40">
                <a:latin typeface="Century Gothic"/>
                <a:cs typeface="Century Gothic"/>
              </a:rPr>
              <a:t> </a:t>
            </a:r>
            <a:r>
              <a:rPr dirty="0" sz="1100">
                <a:latin typeface="Century Gothic"/>
                <a:cs typeface="Century Gothic"/>
              </a:rPr>
              <a:t>we</a:t>
            </a:r>
            <a:r>
              <a:rPr dirty="0" sz="1100" spc="45">
                <a:latin typeface="Century Gothic"/>
                <a:cs typeface="Century Gothic"/>
              </a:rPr>
              <a:t> </a:t>
            </a:r>
            <a:r>
              <a:rPr dirty="0" sz="1100">
                <a:latin typeface="Century Gothic"/>
                <a:cs typeface="Century Gothic"/>
              </a:rPr>
              <a:t>are</a:t>
            </a:r>
            <a:r>
              <a:rPr dirty="0" sz="1100" spc="40">
                <a:latin typeface="Century Gothic"/>
                <a:cs typeface="Century Gothic"/>
              </a:rPr>
              <a:t> </a:t>
            </a:r>
            <a:r>
              <a:rPr dirty="0" sz="1100">
                <a:latin typeface="Century Gothic"/>
                <a:cs typeface="Century Gothic"/>
              </a:rPr>
              <a:t>or</a:t>
            </a:r>
            <a:r>
              <a:rPr dirty="0" sz="1100" spc="45">
                <a:latin typeface="Century Gothic"/>
                <a:cs typeface="Century Gothic"/>
              </a:rPr>
              <a:t> </a:t>
            </a:r>
            <a:r>
              <a:rPr dirty="0" sz="1100" spc="-20">
                <a:latin typeface="Century Gothic"/>
                <a:cs typeface="Century Gothic"/>
              </a:rPr>
              <a:t>what </a:t>
            </a:r>
            <a:r>
              <a:rPr dirty="0" sz="1100">
                <a:latin typeface="Century Gothic"/>
                <a:cs typeface="Century Gothic"/>
              </a:rPr>
              <a:t>we</a:t>
            </a:r>
            <a:r>
              <a:rPr dirty="0" sz="1100" spc="10">
                <a:latin typeface="Century Gothic"/>
                <a:cs typeface="Century Gothic"/>
              </a:rPr>
              <a:t> </a:t>
            </a:r>
            <a:r>
              <a:rPr dirty="0" sz="1100" spc="-20">
                <a:latin typeface="Century Gothic"/>
                <a:cs typeface="Century Gothic"/>
              </a:rPr>
              <a:t>do.”</a:t>
            </a:r>
            <a:endParaRPr sz="1100">
              <a:latin typeface="Century Gothic"/>
              <a:cs typeface="Century Gothic"/>
            </a:endParaRPr>
          </a:p>
        </p:txBody>
      </p:sp>
      <p:sp>
        <p:nvSpPr>
          <p:cNvPr id="13" name="object 13" descr=""/>
          <p:cNvSpPr/>
          <p:nvPr/>
        </p:nvSpPr>
        <p:spPr>
          <a:xfrm>
            <a:off x="1403270" y="5587163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59" h="48260">
                <a:moveTo>
                  <a:pt x="26980" y="47642"/>
                </a:moveTo>
                <a:lnTo>
                  <a:pt x="20662" y="47642"/>
                </a:lnTo>
                <a:lnTo>
                  <a:pt x="17623" y="47038"/>
                </a:lnTo>
                <a:lnTo>
                  <a:pt x="0" y="26980"/>
                </a:lnTo>
                <a:lnTo>
                  <a:pt x="0" y="20662"/>
                </a:lnTo>
                <a:lnTo>
                  <a:pt x="20662" y="0"/>
                </a:lnTo>
                <a:lnTo>
                  <a:pt x="26980" y="0"/>
                </a:lnTo>
                <a:lnTo>
                  <a:pt x="47642" y="23821"/>
                </a:lnTo>
                <a:lnTo>
                  <a:pt x="47642" y="26980"/>
                </a:lnTo>
                <a:lnTo>
                  <a:pt x="26980" y="4764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 descr=""/>
          <p:cNvSpPr txBox="1"/>
          <p:nvPr/>
        </p:nvSpPr>
        <p:spPr>
          <a:xfrm>
            <a:off x="1542283" y="5459472"/>
            <a:ext cx="1370330" cy="8642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dirty="0" sz="1100" spc="75">
                <a:latin typeface="Century Gothic"/>
                <a:cs typeface="Century Gothic"/>
              </a:rPr>
              <a:t>In</a:t>
            </a:r>
            <a:r>
              <a:rPr dirty="0" sz="1100" spc="10">
                <a:latin typeface="Century Gothic"/>
                <a:cs typeface="Century Gothic"/>
              </a:rPr>
              <a:t> </a:t>
            </a:r>
            <a:r>
              <a:rPr dirty="0" sz="1100" spc="-20">
                <a:latin typeface="Century Gothic"/>
                <a:cs typeface="Century Gothic"/>
              </a:rPr>
              <a:t>Alabama,</a:t>
            </a:r>
            <a:r>
              <a:rPr dirty="0" sz="1100" spc="15">
                <a:latin typeface="Century Gothic"/>
                <a:cs typeface="Century Gothic"/>
              </a:rPr>
              <a:t> </a:t>
            </a:r>
            <a:r>
              <a:rPr dirty="0" sz="1100" spc="-20">
                <a:latin typeface="Century Gothic"/>
                <a:cs typeface="Century Gothic"/>
              </a:rPr>
              <a:t>that </a:t>
            </a:r>
            <a:r>
              <a:rPr dirty="0" sz="1100" spc="60">
                <a:latin typeface="Century Gothic"/>
                <a:cs typeface="Century Gothic"/>
              </a:rPr>
              <a:t>frustration</a:t>
            </a:r>
            <a:r>
              <a:rPr dirty="0" sz="1100" spc="45">
                <a:latin typeface="Century Gothic"/>
                <a:cs typeface="Century Gothic"/>
              </a:rPr>
              <a:t> </a:t>
            </a:r>
            <a:r>
              <a:rPr dirty="0" sz="1100">
                <a:latin typeface="Century Gothic"/>
                <a:cs typeface="Century Gothic"/>
              </a:rPr>
              <a:t>was</a:t>
            </a:r>
            <a:r>
              <a:rPr dirty="0" sz="1100" spc="45">
                <a:latin typeface="Century Gothic"/>
                <a:cs typeface="Century Gothic"/>
              </a:rPr>
              <a:t> </a:t>
            </a:r>
            <a:r>
              <a:rPr dirty="0" sz="1100" spc="-25">
                <a:latin typeface="Century Gothic"/>
                <a:cs typeface="Century Gothic"/>
              </a:rPr>
              <a:t>the </a:t>
            </a:r>
            <a:r>
              <a:rPr dirty="0" sz="1100">
                <a:latin typeface="Century Gothic"/>
                <a:cs typeface="Century Gothic"/>
              </a:rPr>
              <a:t>catalyst</a:t>
            </a:r>
            <a:r>
              <a:rPr dirty="0" sz="1100" spc="105">
                <a:latin typeface="Century Gothic"/>
                <a:cs typeface="Century Gothic"/>
              </a:rPr>
              <a:t> </a:t>
            </a:r>
            <a:r>
              <a:rPr dirty="0" sz="1100">
                <a:latin typeface="Century Gothic"/>
                <a:cs typeface="Century Gothic"/>
              </a:rPr>
              <a:t>for</a:t>
            </a:r>
            <a:r>
              <a:rPr dirty="0" sz="1100" spc="110">
                <a:latin typeface="Century Gothic"/>
                <a:cs typeface="Century Gothic"/>
              </a:rPr>
              <a:t> </a:t>
            </a:r>
            <a:r>
              <a:rPr dirty="0" sz="1100" spc="55">
                <a:latin typeface="Century Gothic"/>
                <a:cs typeface="Century Gothic"/>
              </a:rPr>
              <a:t>trying something</a:t>
            </a:r>
            <a:r>
              <a:rPr dirty="0" sz="1100" spc="25">
                <a:latin typeface="Century Gothic"/>
                <a:cs typeface="Century Gothic"/>
              </a:rPr>
              <a:t> </a:t>
            </a:r>
            <a:r>
              <a:rPr dirty="0" sz="1100" spc="-20">
                <a:latin typeface="Century Gothic"/>
                <a:cs typeface="Century Gothic"/>
              </a:rPr>
              <a:t>new.</a:t>
            </a:r>
            <a:endParaRPr sz="1100">
              <a:latin typeface="Century Gothic"/>
              <a:cs typeface="Century Gothic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10"/>
              <a:t>Alabama</a:t>
            </a:r>
            <a:r>
              <a:rPr dirty="0" spc="5"/>
              <a:t> </a:t>
            </a:r>
            <a:r>
              <a:rPr dirty="0"/>
              <a:t>Soil</a:t>
            </a:r>
            <a:r>
              <a:rPr dirty="0" spc="10"/>
              <a:t> </a:t>
            </a:r>
            <a:r>
              <a:rPr dirty="0"/>
              <a:t>and</a:t>
            </a:r>
            <a:r>
              <a:rPr dirty="0" spc="5"/>
              <a:t> </a:t>
            </a:r>
            <a:r>
              <a:rPr dirty="0"/>
              <a:t>Water</a:t>
            </a:r>
            <a:r>
              <a:rPr dirty="0" spc="10"/>
              <a:t> </a:t>
            </a:r>
            <a:r>
              <a:rPr dirty="0"/>
              <a:t>Conservation</a:t>
            </a:r>
            <a:r>
              <a:rPr dirty="0" spc="10"/>
              <a:t> </a:t>
            </a:r>
            <a:r>
              <a:rPr dirty="0" spc="-10"/>
              <a:t>Districts</a:t>
            </a:r>
          </a:p>
        </p:txBody>
      </p:sp>
      <p:grpSp>
        <p:nvGrpSpPr>
          <p:cNvPr id="16" name="object 16" descr=""/>
          <p:cNvGrpSpPr/>
          <p:nvPr/>
        </p:nvGrpSpPr>
        <p:grpSpPr>
          <a:xfrm>
            <a:off x="1308566" y="2163993"/>
            <a:ext cx="1851660" cy="1460500"/>
            <a:chOff x="1308566" y="2163993"/>
            <a:chExt cx="1851660" cy="1460500"/>
          </a:xfrm>
        </p:grpSpPr>
        <p:sp>
          <p:nvSpPr>
            <p:cNvPr id="17" name="object 17" descr=""/>
            <p:cNvSpPr/>
            <p:nvPr/>
          </p:nvSpPr>
          <p:spPr>
            <a:xfrm>
              <a:off x="1308566" y="2163993"/>
              <a:ext cx="1423035" cy="1460500"/>
            </a:xfrm>
            <a:custGeom>
              <a:avLst/>
              <a:gdLst/>
              <a:ahLst/>
              <a:cxnLst/>
              <a:rect l="l" t="t" r="r" b="b"/>
              <a:pathLst>
                <a:path w="1423035" h="1460500">
                  <a:moveTo>
                    <a:pt x="1389594" y="1092199"/>
                  </a:moveTo>
                  <a:lnTo>
                    <a:pt x="1317024" y="1092199"/>
                  </a:lnTo>
                  <a:lnTo>
                    <a:pt x="1333409" y="1079499"/>
                  </a:lnTo>
                  <a:lnTo>
                    <a:pt x="1348500" y="1041399"/>
                  </a:lnTo>
                  <a:lnTo>
                    <a:pt x="1360259" y="1003299"/>
                  </a:lnTo>
                  <a:lnTo>
                    <a:pt x="1366648" y="927099"/>
                  </a:lnTo>
                  <a:lnTo>
                    <a:pt x="1367229" y="888999"/>
                  </a:lnTo>
                  <a:lnTo>
                    <a:pt x="1365876" y="838199"/>
                  </a:lnTo>
                  <a:lnTo>
                    <a:pt x="1362624" y="800099"/>
                  </a:lnTo>
                  <a:lnTo>
                    <a:pt x="1357511" y="749299"/>
                  </a:lnTo>
                  <a:lnTo>
                    <a:pt x="1350572" y="698499"/>
                  </a:lnTo>
                  <a:lnTo>
                    <a:pt x="1341843" y="647699"/>
                  </a:lnTo>
                  <a:lnTo>
                    <a:pt x="1331359" y="596899"/>
                  </a:lnTo>
                  <a:lnTo>
                    <a:pt x="1319158" y="533399"/>
                  </a:lnTo>
                  <a:lnTo>
                    <a:pt x="1299241" y="457199"/>
                  </a:lnTo>
                  <a:lnTo>
                    <a:pt x="1277902" y="393699"/>
                  </a:lnTo>
                  <a:lnTo>
                    <a:pt x="1255519" y="330199"/>
                  </a:lnTo>
                  <a:lnTo>
                    <a:pt x="1232473" y="266699"/>
                  </a:lnTo>
                  <a:lnTo>
                    <a:pt x="1209143" y="215899"/>
                  </a:lnTo>
                  <a:lnTo>
                    <a:pt x="1185908" y="177799"/>
                  </a:lnTo>
                  <a:lnTo>
                    <a:pt x="1163149" y="139699"/>
                  </a:lnTo>
                  <a:lnTo>
                    <a:pt x="1141246" y="101599"/>
                  </a:lnTo>
                  <a:lnTo>
                    <a:pt x="1120578" y="76199"/>
                  </a:lnTo>
                  <a:lnTo>
                    <a:pt x="1101524" y="63499"/>
                  </a:lnTo>
                  <a:lnTo>
                    <a:pt x="1084465" y="50799"/>
                  </a:lnTo>
                  <a:lnTo>
                    <a:pt x="990010" y="50799"/>
                  </a:lnTo>
                  <a:lnTo>
                    <a:pt x="1002500" y="38099"/>
                  </a:lnTo>
                  <a:lnTo>
                    <a:pt x="1017044" y="12699"/>
                  </a:lnTo>
                  <a:lnTo>
                    <a:pt x="1033623" y="0"/>
                  </a:lnTo>
                  <a:lnTo>
                    <a:pt x="1097447" y="0"/>
                  </a:lnTo>
                  <a:lnTo>
                    <a:pt x="1152274" y="38099"/>
                  </a:lnTo>
                  <a:lnTo>
                    <a:pt x="1205317" y="101599"/>
                  </a:lnTo>
                  <a:lnTo>
                    <a:pt x="1230755" y="139699"/>
                  </a:lnTo>
                  <a:lnTo>
                    <a:pt x="1255247" y="190499"/>
                  </a:lnTo>
                  <a:lnTo>
                    <a:pt x="1278630" y="241299"/>
                  </a:lnTo>
                  <a:lnTo>
                    <a:pt x="1300735" y="292099"/>
                  </a:lnTo>
                  <a:lnTo>
                    <a:pt x="1321398" y="355599"/>
                  </a:lnTo>
                  <a:lnTo>
                    <a:pt x="1340452" y="406399"/>
                  </a:lnTo>
                  <a:lnTo>
                    <a:pt x="1357731" y="469899"/>
                  </a:lnTo>
                  <a:lnTo>
                    <a:pt x="1373069" y="520699"/>
                  </a:lnTo>
                  <a:lnTo>
                    <a:pt x="1385674" y="584199"/>
                  </a:lnTo>
                  <a:lnTo>
                    <a:pt x="1396501" y="634999"/>
                  </a:lnTo>
                  <a:lnTo>
                    <a:pt x="1405513" y="685799"/>
                  </a:lnTo>
                  <a:lnTo>
                    <a:pt x="1412674" y="736599"/>
                  </a:lnTo>
                  <a:lnTo>
                    <a:pt x="1417945" y="787399"/>
                  </a:lnTo>
                  <a:lnTo>
                    <a:pt x="1421291" y="838199"/>
                  </a:lnTo>
                  <a:lnTo>
                    <a:pt x="1422672" y="888999"/>
                  </a:lnTo>
                  <a:lnTo>
                    <a:pt x="1422053" y="927099"/>
                  </a:lnTo>
                  <a:lnTo>
                    <a:pt x="1415939" y="1003299"/>
                  </a:lnTo>
                  <a:lnTo>
                    <a:pt x="1403517" y="1054099"/>
                  </a:lnTo>
                  <a:lnTo>
                    <a:pt x="1389594" y="1092199"/>
                  </a:lnTo>
                  <a:close/>
                </a:path>
                <a:path w="1423035" h="1460500">
                  <a:moveTo>
                    <a:pt x="321433" y="1054099"/>
                  </a:moveTo>
                  <a:lnTo>
                    <a:pt x="219780" y="1054099"/>
                  </a:lnTo>
                  <a:lnTo>
                    <a:pt x="170784" y="1041399"/>
                  </a:lnTo>
                  <a:lnTo>
                    <a:pt x="124623" y="1015999"/>
                  </a:lnTo>
                  <a:lnTo>
                    <a:pt x="83513" y="990599"/>
                  </a:lnTo>
                  <a:lnTo>
                    <a:pt x="49753" y="952499"/>
                  </a:lnTo>
                  <a:lnTo>
                    <a:pt x="24061" y="901699"/>
                  </a:lnTo>
                  <a:lnTo>
                    <a:pt x="7156" y="863599"/>
                  </a:lnTo>
                  <a:lnTo>
                    <a:pt x="0" y="812799"/>
                  </a:lnTo>
                  <a:lnTo>
                    <a:pt x="2945" y="761999"/>
                  </a:lnTo>
                  <a:lnTo>
                    <a:pt x="15800" y="711199"/>
                  </a:lnTo>
                  <a:lnTo>
                    <a:pt x="38368" y="660399"/>
                  </a:lnTo>
                  <a:lnTo>
                    <a:pt x="68005" y="622299"/>
                  </a:lnTo>
                  <a:lnTo>
                    <a:pt x="104009" y="596899"/>
                  </a:lnTo>
                  <a:lnTo>
                    <a:pt x="145510" y="571499"/>
                  </a:lnTo>
                  <a:lnTo>
                    <a:pt x="191635" y="546099"/>
                  </a:lnTo>
                  <a:lnTo>
                    <a:pt x="194088" y="546099"/>
                  </a:lnTo>
                  <a:lnTo>
                    <a:pt x="457941" y="482599"/>
                  </a:lnTo>
                  <a:lnTo>
                    <a:pt x="511140" y="457199"/>
                  </a:lnTo>
                  <a:lnTo>
                    <a:pt x="562940" y="431799"/>
                  </a:lnTo>
                  <a:lnTo>
                    <a:pt x="613095" y="406399"/>
                  </a:lnTo>
                  <a:lnTo>
                    <a:pt x="661355" y="368299"/>
                  </a:lnTo>
                  <a:lnTo>
                    <a:pt x="707473" y="330199"/>
                  </a:lnTo>
                  <a:lnTo>
                    <a:pt x="751202" y="304799"/>
                  </a:lnTo>
                  <a:lnTo>
                    <a:pt x="792293" y="266699"/>
                  </a:lnTo>
                  <a:lnTo>
                    <a:pt x="830500" y="228599"/>
                  </a:lnTo>
                  <a:lnTo>
                    <a:pt x="865573" y="190499"/>
                  </a:lnTo>
                  <a:lnTo>
                    <a:pt x="897266" y="165099"/>
                  </a:lnTo>
                  <a:lnTo>
                    <a:pt x="925330" y="126999"/>
                  </a:lnTo>
                  <a:lnTo>
                    <a:pt x="949518" y="101599"/>
                  </a:lnTo>
                  <a:lnTo>
                    <a:pt x="969582" y="76199"/>
                  </a:lnTo>
                  <a:lnTo>
                    <a:pt x="986618" y="50799"/>
                  </a:lnTo>
                  <a:lnTo>
                    <a:pt x="1065257" y="50799"/>
                  </a:lnTo>
                  <a:lnTo>
                    <a:pt x="1048872" y="63499"/>
                  </a:lnTo>
                  <a:lnTo>
                    <a:pt x="1033783" y="88899"/>
                  </a:lnTo>
                  <a:lnTo>
                    <a:pt x="1022031" y="139699"/>
                  </a:lnTo>
                  <a:lnTo>
                    <a:pt x="1018843" y="177799"/>
                  </a:lnTo>
                  <a:lnTo>
                    <a:pt x="961830" y="177799"/>
                  </a:lnTo>
                  <a:lnTo>
                    <a:pt x="961793" y="178548"/>
                  </a:lnTo>
                  <a:lnTo>
                    <a:pt x="937476" y="203199"/>
                  </a:lnTo>
                  <a:lnTo>
                    <a:pt x="909672" y="228599"/>
                  </a:lnTo>
                  <a:lnTo>
                    <a:pt x="879270" y="266699"/>
                  </a:lnTo>
                  <a:lnTo>
                    <a:pt x="846423" y="292099"/>
                  </a:lnTo>
                  <a:lnTo>
                    <a:pt x="811280" y="330199"/>
                  </a:lnTo>
                  <a:lnTo>
                    <a:pt x="773994" y="355599"/>
                  </a:lnTo>
                  <a:lnTo>
                    <a:pt x="734715" y="393699"/>
                  </a:lnTo>
                  <a:lnTo>
                    <a:pt x="693595" y="419099"/>
                  </a:lnTo>
                  <a:lnTo>
                    <a:pt x="650784" y="444499"/>
                  </a:lnTo>
                  <a:lnTo>
                    <a:pt x="606434" y="469899"/>
                  </a:lnTo>
                  <a:lnTo>
                    <a:pt x="560697" y="495299"/>
                  </a:lnTo>
                  <a:lnTo>
                    <a:pt x="513723" y="520699"/>
                  </a:lnTo>
                  <a:lnTo>
                    <a:pt x="416670" y="546099"/>
                  </a:lnTo>
                  <a:lnTo>
                    <a:pt x="283223" y="584199"/>
                  </a:lnTo>
                  <a:lnTo>
                    <a:pt x="286307" y="596899"/>
                  </a:lnTo>
                  <a:lnTo>
                    <a:pt x="210836" y="596899"/>
                  </a:lnTo>
                  <a:lnTo>
                    <a:pt x="173035" y="609599"/>
                  </a:lnTo>
                  <a:lnTo>
                    <a:pt x="139053" y="634999"/>
                  </a:lnTo>
                  <a:lnTo>
                    <a:pt x="109644" y="660399"/>
                  </a:lnTo>
                  <a:lnTo>
                    <a:pt x="67840" y="723899"/>
                  </a:lnTo>
                  <a:lnTo>
                    <a:pt x="57753" y="761999"/>
                  </a:lnTo>
                  <a:lnTo>
                    <a:pt x="55448" y="800099"/>
                  </a:lnTo>
                  <a:lnTo>
                    <a:pt x="61068" y="850899"/>
                  </a:lnTo>
                  <a:lnTo>
                    <a:pt x="74329" y="888999"/>
                  </a:lnTo>
                  <a:lnTo>
                    <a:pt x="94497" y="914399"/>
                  </a:lnTo>
                  <a:lnTo>
                    <a:pt x="120996" y="952499"/>
                  </a:lnTo>
                  <a:lnTo>
                    <a:pt x="153254" y="977899"/>
                  </a:lnTo>
                  <a:lnTo>
                    <a:pt x="189625" y="990599"/>
                  </a:lnTo>
                  <a:lnTo>
                    <a:pt x="228239" y="1003299"/>
                  </a:lnTo>
                  <a:lnTo>
                    <a:pt x="536612" y="1003299"/>
                  </a:lnTo>
                  <a:lnTo>
                    <a:pt x="472395" y="1015999"/>
                  </a:lnTo>
                  <a:lnTo>
                    <a:pt x="478613" y="1028699"/>
                  </a:lnTo>
                  <a:lnTo>
                    <a:pt x="417182" y="1028699"/>
                  </a:lnTo>
                  <a:lnTo>
                    <a:pt x="321433" y="1054099"/>
                  </a:lnTo>
                  <a:close/>
                </a:path>
                <a:path w="1423035" h="1460500">
                  <a:moveTo>
                    <a:pt x="961793" y="178548"/>
                  </a:moveTo>
                  <a:lnTo>
                    <a:pt x="961830" y="177799"/>
                  </a:lnTo>
                  <a:lnTo>
                    <a:pt x="962532" y="177799"/>
                  </a:lnTo>
                  <a:lnTo>
                    <a:pt x="961793" y="178548"/>
                  </a:lnTo>
                  <a:close/>
                </a:path>
                <a:path w="1423035" h="1460500">
                  <a:moveTo>
                    <a:pt x="1234688" y="1028699"/>
                  </a:moveTo>
                  <a:lnTo>
                    <a:pt x="1167427" y="1028699"/>
                  </a:lnTo>
                  <a:lnTo>
                    <a:pt x="1142857" y="977899"/>
                  </a:lnTo>
                  <a:lnTo>
                    <a:pt x="1119241" y="939799"/>
                  </a:lnTo>
                  <a:lnTo>
                    <a:pt x="1096741" y="888999"/>
                  </a:lnTo>
                  <a:lnTo>
                    <a:pt x="1075519" y="838199"/>
                  </a:lnTo>
                  <a:lnTo>
                    <a:pt x="1073321" y="825499"/>
                  </a:lnTo>
                  <a:lnTo>
                    <a:pt x="1070590" y="825499"/>
                  </a:lnTo>
                  <a:lnTo>
                    <a:pt x="1070462" y="812799"/>
                  </a:lnTo>
                  <a:lnTo>
                    <a:pt x="1053161" y="774699"/>
                  </a:lnTo>
                  <a:lnTo>
                    <a:pt x="1037111" y="711199"/>
                  </a:lnTo>
                  <a:lnTo>
                    <a:pt x="1022430" y="660399"/>
                  </a:lnTo>
                  <a:lnTo>
                    <a:pt x="1009233" y="609599"/>
                  </a:lnTo>
                  <a:lnTo>
                    <a:pt x="997360" y="558799"/>
                  </a:lnTo>
                  <a:lnTo>
                    <a:pt x="987088" y="507999"/>
                  </a:lnTo>
                  <a:lnTo>
                    <a:pt x="978415" y="457199"/>
                  </a:lnTo>
                  <a:lnTo>
                    <a:pt x="971343" y="406399"/>
                  </a:lnTo>
                  <a:lnTo>
                    <a:pt x="970809" y="406399"/>
                  </a:lnTo>
                  <a:lnTo>
                    <a:pt x="965004" y="355599"/>
                  </a:lnTo>
                  <a:lnTo>
                    <a:pt x="961265" y="304799"/>
                  </a:lnTo>
                  <a:lnTo>
                    <a:pt x="959658" y="253999"/>
                  </a:lnTo>
                  <a:lnTo>
                    <a:pt x="960249" y="203199"/>
                  </a:lnTo>
                  <a:lnTo>
                    <a:pt x="960675" y="203199"/>
                  </a:lnTo>
                  <a:lnTo>
                    <a:pt x="961206" y="190499"/>
                  </a:lnTo>
                  <a:lnTo>
                    <a:pt x="961793" y="178548"/>
                  </a:lnTo>
                  <a:lnTo>
                    <a:pt x="962532" y="177799"/>
                  </a:lnTo>
                  <a:lnTo>
                    <a:pt x="1018843" y="177799"/>
                  </a:lnTo>
                  <a:lnTo>
                    <a:pt x="1015654" y="215899"/>
                  </a:lnTo>
                  <a:lnTo>
                    <a:pt x="1015079" y="253999"/>
                  </a:lnTo>
                  <a:lnTo>
                    <a:pt x="1016124" y="292099"/>
                  </a:lnTo>
                  <a:lnTo>
                    <a:pt x="1018721" y="330199"/>
                  </a:lnTo>
                  <a:lnTo>
                    <a:pt x="1022801" y="368299"/>
                  </a:lnTo>
                  <a:lnTo>
                    <a:pt x="1059343" y="380999"/>
                  </a:lnTo>
                  <a:lnTo>
                    <a:pt x="1094440" y="406399"/>
                  </a:lnTo>
                  <a:lnTo>
                    <a:pt x="1126895" y="431799"/>
                  </a:lnTo>
                  <a:lnTo>
                    <a:pt x="1030119" y="431799"/>
                  </a:lnTo>
                  <a:lnTo>
                    <a:pt x="1036677" y="469899"/>
                  </a:lnTo>
                  <a:lnTo>
                    <a:pt x="1044360" y="520699"/>
                  </a:lnTo>
                  <a:lnTo>
                    <a:pt x="1053178" y="558799"/>
                  </a:lnTo>
                  <a:lnTo>
                    <a:pt x="1063145" y="596899"/>
                  </a:lnTo>
                  <a:lnTo>
                    <a:pt x="1075089" y="647699"/>
                  </a:lnTo>
                  <a:lnTo>
                    <a:pt x="1087626" y="698499"/>
                  </a:lnTo>
                  <a:lnTo>
                    <a:pt x="1100658" y="736599"/>
                  </a:lnTo>
                  <a:lnTo>
                    <a:pt x="1114091" y="774699"/>
                  </a:lnTo>
                  <a:lnTo>
                    <a:pt x="1184242" y="774699"/>
                  </a:lnTo>
                  <a:lnTo>
                    <a:pt x="1162435" y="800099"/>
                  </a:lnTo>
                  <a:lnTo>
                    <a:pt x="1134210" y="825499"/>
                  </a:lnTo>
                  <a:lnTo>
                    <a:pt x="1159611" y="888999"/>
                  </a:lnTo>
                  <a:lnTo>
                    <a:pt x="1185155" y="939799"/>
                  </a:lnTo>
                  <a:lnTo>
                    <a:pt x="1210347" y="990599"/>
                  </a:lnTo>
                  <a:lnTo>
                    <a:pt x="1234688" y="1028699"/>
                  </a:lnTo>
                  <a:close/>
                </a:path>
                <a:path w="1423035" h="1460500">
                  <a:moveTo>
                    <a:pt x="1184242" y="774699"/>
                  </a:moveTo>
                  <a:lnTo>
                    <a:pt x="1114091" y="774699"/>
                  </a:lnTo>
                  <a:lnTo>
                    <a:pt x="1134804" y="749299"/>
                  </a:lnTo>
                  <a:lnTo>
                    <a:pt x="1147983" y="698499"/>
                  </a:lnTo>
                  <a:lnTo>
                    <a:pt x="1151326" y="647699"/>
                  </a:lnTo>
                  <a:lnTo>
                    <a:pt x="1142530" y="584199"/>
                  </a:lnTo>
                  <a:lnTo>
                    <a:pt x="1121978" y="533399"/>
                  </a:lnTo>
                  <a:lnTo>
                    <a:pt x="1094117" y="482599"/>
                  </a:lnTo>
                  <a:lnTo>
                    <a:pt x="1062360" y="444499"/>
                  </a:lnTo>
                  <a:lnTo>
                    <a:pt x="1030119" y="431799"/>
                  </a:lnTo>
                  <a:lnTo>
                    <a:pt x="1126895" y="431799"/>
                  </a:lnTo>
                  <a:lnTo>
                    <a:pt x="1155511" y="469899"/>
                  </a:lnTo>
                  <a:lnTo>
                    <a:pt x="1179092" y="520699"/>
                  </a:lnTo>
                  <a:lnTo>
                    <a:pt x="1196442" y="571499"/>
                  </a:lnTo>
                  <a:lnTo>
                    <a:pt x="1205729" y="634999"/>
                  </a:lnTo>
                  <a:lnTo>
                    <a:pt x="1206430" y="685799"/>
                  </a:lnTo>
                  <a:lnTo>
                    <a:pt x="1199087" y="723899"/>
                  </a:lnTo>
                  <a:lnTo>
                    <a:pt x="1184242" y="774699"/>
                  </a:lnTo>
                  <a:close/>
                </a:path>
                <a:path w="1423035" h="1460500">
                  <a:moveTo>
                    <a:pt x="602426" y="990599"/>
                  </a:moveTo>
                  <a:lnTo>
                    <a:pt x="324911" y="990599"/>
                  </a:lnTo>
                  <a:lnTo>
                    <a:pt x="229311" y="596899"/>
                  </a:lnTo>
                  <a:lnTo>
                    <a:pt x="286307" y="596899"/>
                  </a:lnTo>
                  <a:lnTo>
                    <a:pt x="378823" y="977899"/>
                  </a:lnTo>
                  <a:lnTo>
                    <a:pt x="624702" y="977899"/>
                  </a:lnTo>
                  <a:lnTo>
                    <a:pt x="602426" y="990599"/>
                  </a:lnTo>
                  <a:close/>
                </a:path>
                <a:path w="1423035" h="1460500">
                  <a:moveTo>
                    <a:pt x="1330059" y="1142999"/>
                  </a:moveTo>
                  <a:lnTo>
                    <a:pt x="1280795" y="1142999"/>
                  </a:lnTo>
                  <a:lnTo>
                    <a:pt x="1249266" y="1117599"/>
                  </a:lnTo>
                  <a:lnTo>
                    <a:pt x="1230672" y="1117599"/>
                  </a:lnTo>
                  <a:lnTo>
                    <a:pt x="1204565" y="1104899"/>
                  </a:lnTo>
                  <a:lnTo>
                    <a:pt x="1171650" y="1092199"/>
                  </a:lnTo>
                  <a:lnTo>
                    <a:pt x="1132627" y="1066799"/>
                  </a:lnTo>
                  <a:lnTo>
                    <a:pt x="1088202" y="1054099"/>
                  </a:lnTo>
                  <a:lnTo>
                    <a:pt x="1039077" y="1041399"/>
                  </a:lnTo>
                  <a:lnTo>
                    <a:pt x="985954" y="1028699"/>
                  </a:lnTo>
                  <a:lnTo>
                    <a:pt x="929538" y="1015999"/>
                  </a:lnTo>
                  <a:lnTo>
                    <a:pt x="747554" y="977899"/>
                  </a:lnTo>
                  <a:lnTo>
                    <a:pt x="378823" y="977899"/>
                  </a:lnTo>
                  <a:lnTo>
                    <a:pt x="523555" y="939799"/>
                  </a:lnTo>
                  <a:lnTo>
                    <a:pt x="577575" y="927099"/>
                  </a:lnTo>
                  <a:lnTo>
                    <a:pt x="796671" y="927099"/>
                  </a:lnTo>
                  <a:lnTo>
                    <a:pt x="902515" y="952499"/>
                  </a:lnTo>
                  <a:lnTo>
                    <a:pt x="953133" y="952499"/>
                  </a:lnTo>
                  <a:lnTo>
                    <a:pt x="1001690" y="965199"/>
                  </a:lnTo>
                  <a:lnTo>
                    <a:pt x="1047791" y="977899"/>
                  </a:lnTo>
                  <a:lnTo>
                    <a:pt x="1091044" y="1003299"/>
                  </a:lnTo>
                  <a:lnTo>
                    <a:pt x="1131054" y="1015999"/>
                  </a:lnTo>
                  <a:lnTo>
                    <a:pt x="1167427" y="1028699"/>
                  </a:lnTo>
                  <a:lnTo>
                    <a:pt x="1234688" y="1028699"/>
                  </a:lnTo>
                  <a:lnTo>
                    <a:pt x="1257683" y="1054099"/>
                  </a:lnTo>
                  <a:lnTo>
                    <a:pt x="1278835" y="1079499"/>
                  </a:lnTo>
                  <a:lnTo>
                    <a:pt x="1293876" y="1079499"/>
                  </a:lnTo>
                  <a:lnTo>
                    <a:pt x="1296202" y="1092199"/>
                  </a:lnTo>
                  <a:lnTo>
                    <a:pt x="1389594" y="1092199"/>
                  </a:lnTo>
                  <a:lnTo>
                    <a:pt x="1384954" y="1104899"/>
                  </a:lnTo>
                  <a:lnTo>
                    <a:pt x="1360413" y="1130299"/>
                  </a:lnTo>
                  <a:lnTo>
                    <a:pt x="1330059" y="1142999"/>
                  </a:lnTo>
                  <a:close/>
                </a:path>
                <a:path w="1423035" h="1460500">
                  <a:moveTo>
                    <a:pt x="686895" y="1181099"/>
                  </a:moveTo>
                  <a:lnTo>
                    <a:pt x="553231" y="1181099"/>
                  </a:lnTo>
                  <a:lnTo>
                    <a:pt x="689963" y="1117599"/>
                  </a:lnTo>
                  <a:lnTo>
                    <a:pt x="624702" y="977899"/>
                  </a:lnTo>
                  <a:lnTo>
                    <a:pt x="684992" y="977899"/>
                  </a:lnTo>
                  <a:lnTo>
                    <a:pt x="776406" y="1168399"/>
                  </a:lnTo>
                  <a:lnTo>
                    <a:pt x="714242" y="1168399"/>
                  </a:lnTo>
                  <a:lnTo>
                    <a:pt x="686895" y="1181099"/>
                  </a:lnTo>
                  <a:close/>
                </a:path>
                <a:path w="1423035" h="1460500">
                  <a:moveTo>
                    <a:pt x="536612" y="1003299"/>
                  </a:moveTo>
                  <a:lnTo>
                    <a:pt x="268142" y="1003299"/>
                  </a:lnTo>
                  <a:lnTo>
                    <a:pt x="308376" y="990599"/>
                  </a:lnTo>
                  <a:lnTo>
                    <a:pt x="558347" y="990599"/>
                  </a:lnTo>
                  <a:lnTo>
                    <a:pt x="536612" y="1003299"/>
                  </a:lnTo>
                  <a:close/>
                </a:path>
                <a:path w="1423035" h="1460500">
                  <a:moveTo>
                    <a:pt x="722463" y="1460499"/>
                  </a:moveTo>
                  <a:lnTo>
                    <a:pt x="708076" y="1460499"/>
                  </a:lnTo>
                  <a:lnTo>
                    <a:pt x="672464" y="1447799"/>
                  </a:lnTo>
                  <a:lnTo>
                    <a:pt x="639622" y="1435099"/>
                  </a:lnTo>
                  <a:lnTo>
                    <a:pt x="611625" y="1409699"/>
                  </a:lnTo>
                  <a:lnTo>
                    <a:pt x="590545" y="1384299"/>
                  </a:lnTo>
                  <a:lnTo>
                    <a:pt x="417182" y="1028699"/>
                  </a:lnTo>
                  <a:lnTo>
                    <a:pt x="478613" y="1028699"/>
                  </a:lnTo>
                  <a:lnTo>
                    <a:pt x="553231" y="1181099"/>
                  </a:lnTo>
                  <a:lnTo>
                    <a:pt x="686895" y="1181099"/>
                  </a:lnTo>
                  <a:lnTo>
                    <a:pt x="577510" y="1231899"/>
                  </a:lnTo>
                  <a:lnTo>
                    <a:pt x="640425" y="1358899"/>
                  </a:lnTo>
                  <a:lnTo>
                    <a:pt x="658489" y="1384299"/>
                  </a:lnTo>
                  <a:lnTo>
                    <a:pt x="683400" y="1396999"/>
                  </a:lnTo>
                  <a:lnTo>
                    <a:pt x="814433" y="1396999"/>
                  </a:lnTo>
                  <a:lnTo>
                    <a:pt x="806087" y="1409699"/>
                  </a:lnTo>
                  <a:lnTo>
                    <a:pt x="764975" y="1447799"/>
                  </a:lnTo>
                  <a:lnTo>
                    <a:pt x="736830" y="1447799"/>
                  </a:lnTo>
                  <a:lnTo>
                    <a:pt x="722463" y="1460499"/>
                  </a:lnTo>
                  <a:close/>
                </a:path>
                <a:path w="1423035" h="1460500">
                  <a:moveTo>
                    <a:pt x="814433" y="1396999"/>
                  </a:moveTo>
                  <a:lnTo>
                    <a:pt x="740697" y="1396999"/>
                  </a:lnTo>
                  <a:lnTo>
                    <a:pt x="764326" y="1371599"/>
                  </a:lnTo>
                  <a:lnTo>
                    <a:pt x="778717" y="1346199"/>
                  </a:lnTo>
                  <a:lnTo>
                    <a:pt x="782744" y="1320799"/>
                  </a:lnTo>
                  <a:lnTo>
                    <a:pt x="775280" y="1295399"/>
                  </a:lnTo>
                  <a:lnTo>
                    <a:pt x="714242" y="1168399"/>
                  </a:lnTo>
                  <a:lnTo>
                    <a:pt x="776406" y="1168399"/>
                  </a:lnTo>
                  <a:lnTo>
                    <a:pt x="825159" y="1269999"/>
                  </a:lnTo>
                  <a:lnTo>
                    <a:pt x="838134" y="1320799"/>
                  </a:lnTo>
                  <a:lnTo>
                    <a:pt x="831125" y="1371599"/>
                  </a:lnTo>
                  <a:lnTo>
                    <a:pt x="814433" y="1396999"/>
                  </a:lnTo>
                  <a:close/>
                </a:path>
              </a:pathLst>
            </a:custGeom>
            <a:solidFill>
              <a:srgbClr val="2E6D33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729747" y="2182295"/>
              <a:ext cx="218693" cy="194614"/>
            </a:xfrm>
            <a:prstGeom prst="rect">
              <a:avLst/>
            </a:prstGeom>
          </p:spPr>
        </p:pic>
        <p:sp>
          <p:nvSpPr>
            <p:cNvPr id="19" name="object 19" descr=""/>
            <p:cNvSpPr/>
            <p:nvPr/>
          </p:nvSpPr>
          <p:spPr>
            <a:xfrm>
              <a:off x="2904446" y="2956826"/>
              <a:ext cx="255904" cy="105410"/>
            </a:xfrm>
            <a:custGeom>
              <a:avLst/>
              <a:gdLst/>
              <a:ahLst/>
              <a:cxnLst/>
              <a:rect l="l" t="t" r="r" b="b"/>
              <a:pathLst>
                <a:path w="255905" h="105410">
                  <a:moveTo>
                    <a:pt x="229329" y="105004"/>
                  </a:moveTo>
                  <a:lnTo>
                    <a:pt x="20743" y="54335"/>
                  </a:lnTo>
                  <a:lnTo>
                    <a:pt x="0" y="31767"/>
                  </a:lnTo>
                  <a:lnTo>
                    <a:pt x="475" y="20776"/>
                  </a:lnTo>
                  <a:lnTo>
                    <a:pt x="5148" y="10807"/>
                  </a:lnTo>
                  <a:lnTo>
                    <a:pt x="13014" y="3657"/>
                  </a:lnTo>
                  <a:lnTo>
                    <a:pt x="23000" y="0"/>
                  </a:lnTo>
                  <a:lnTo>
                    <a:pt x="34034" y="508"/>
                  </a:lnTo>
                  <a:lnTo>
                    <a:pt x="234918" y="50132"/>
                  </a:lnTo>
                  <a:lnTo>
                    <a:pt x="244884" y="54835"/>
                  </a:lnTo>
                  <a:lnTo>
                    <a:pt x="252013" y="62719"/>
                  </a:lnTo>
                  <a:lnTo>
                    <a:pt x="255662" y="72699"/>
                  </a:lnTo>
                  <a:lnTo>
                    <a:pt x="255186" y="83691"/>
                  </a:lnTo>
                  <a:lnTo>
                    <a:pt x="229329" y="105004"/>
                  </a:lnTo>
                  <a:close/>
                </a:path>
              </a:pathLst>
            </a:custGeom>
            <a:solidFill>
              <a:srgbClr val="2E6D33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20" name="object 20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866685" y="2580085"/>
            <a:ext cx="235990" cy="99603"/>
          </a:xfrm>
          <a:prstGeom prst="rect">
            <a:avLst/>
          </a:prstGeom>
        </p:spPr>
      </p:pic>
      <p:sp>
        <p:nvSpPr>
          <p:cNvPr id="21" name="object 21" descr=""/>
          <p:cNvSpPr/>
          <p:nvPr/>
        </p:nvSpPr>
        <p:spPr>
          <a:xfrm>
            <a:off x="4878438" y="2041638"/>
            <a:ext cx="1152525" cy="1623695"/>
          </a:xfrm>
          <a:custGeom>
            <a:avLst/>
            <a:gdLst/>
            <a:ahLst/>
            <a:cxnLst/>
            <a:rect l="l" t="t" r="r" b="b"/>
            <a:pathLst>
              <a:path w="1152525" h="1623695">
                <a:moveTo>
                  <a:pt x="837958" y="471297"/>
                </a:moveTo>
                <a:lnTo>
                  <a:pt x="833716" y="424395"/>
                </a:lnTo>
                <a:lnTo>
                  <a:pt x="821499" y="380187"/>
                </a:lnTo>
                <a:lnTo>
                  <a:pt x="802055" y="339407"/>
                </a:lnTo>
                <a:lnTo>
                  <a:pt x="785495" y="316039"/>
                </a:lnTo>
                <a:lnTo>
                  <a:pt x="785495" y="471297"/>
                </a:lnTo>
                <a:lnTo>
                  <a:pt x="779932" y="519214"/>
                </a:lnTo>
                <a:lnTo>
                  <a:pt x="764120" y="563270"/>
                </a:lnTo>
                <a:lnTo>
                  <a:pt x="739330" y="602183"/>
                </a:lnTo>
                <a:lnTo>
                  <a:pt x="706843" y="634682"/>
                </a:lnTo>
                <a:lnTo>
                  <a:pt x="667956" y="659485"/>
                </a:lnTo>
                <a:lnTo>
                  <a:pt x="623938" y="675309"/>
                </a:lnTo>
                <a:lnTo>
                  <a:pt x="576072" y="680859"/>
                </a:lnTo>
                <a:lnTo>
                  <a:pt x="528218" y="675309"/>
                </a:lnTo>
                <a:lnTo>
                  <a:pt x="484200" y="659485"/>
                </a:lnTo>
                <a:lnTo>
                  <a:pt x="445312" y="634682"/>
                </a:lnTo>
                <a:lnTo>
                  <a:pt x="412826" y="602183"/>
                </a:lnTo>
                <a:lnTo>
                  <a:pt x="388035" y="563270"/>
                </a:lnTo>
                <a:lnTo>
                  <a:pt x="372224" y="519214"/>
                </a:lnTo>
                <a:lnTo>
                  <a:pt x="366661" y="471297"/>
                </a:lnTo>
                <a:lnTo>
                  <a:pt x="372224" y="423443"/>
                </a:lnTo>
                <a:lnTo>
                  <a:pt x="388035" y="379425"/>
                </a:lnTo>
                <a:lnTo>
                  <a:pt x="412826" y="340525"/>
                </a:lnTo>
                <a:lnTo>
                  <a:pt x="445312" y="308051"/>
                </a:lnTo>
                <a:lnTo>
                  <a:pt x="484200" y="283260"/>
                </a:lnTo>
                <a:lnTo>
                  <a:pt x="528218" y="267436"/>
                </a:lnTo>
                <a:lnTo>
                  <a:pt x="576072" y="261886"/>
                </a:lnTo>
                <a:lnTo>
                  <a:pt x="623938" y="267436"/>
                </a:lnTo>
                <a:lnTo>
                  <a:pt x="667956" y="283260"/>
                </a:lnTo>
                <a:lnTo>
                  <a:pt x="706843" y="308051"/>
                </a:lnTo>
                <a:lnTo>
                  <a:pt x="739330" y="340525"/>
                </a:lnTo>
                <a:lnTo>
                  <a:pt x="764120" y="379425"/>
                </a:lnTo>
                <a:lnTo>
                  <a:pt x="779932" y="423443"/>
                </a:lnTo>
                <a:lnTo>
                  <a:pt x="785495" y="471297"/>
                </a:lnTo>
                <a:lnTo>
                  <a:pt x="785495" y="316039"/>
                </a:lnTo>
                <a:lnTo>
                  <a:pt x="776147" y="302844"/>
                </a:lnTo>
                <a:lnTo>
                  <a:pt x="744537" y="271221"/>
                </a:lnTo>
                <a:lnTo>
                  <a:pt x="731342" y="261886"/>
                </a:lnTo>
                <a:lnTo>
                  <a:pt x="707961" y="245325"/>
                </a:lnTo>
                <a:lnTo>
                  <a:pt x="667194" y="225882"/>
                </a:lnTo>
                <a:lnTo>
                  <a:pt x="622985" y="213664"/>
                </a:lnTo>
                <a:lnTo>
                  <a:pt x="576072" y="209423"/>
                </a:lnTo>
                <a:lnTo>
                  <a:pt x="529170" y="213664"/>
                </a:lnTo>
                <a:lnTo>
                  <a:pt x="484962" y="225882"/>
                </a:lnTo>
                <a:lnTo>
                  <a:pt x="444195" y="245325"/>
                </a:lnTo>
                <a:lnTo>
                  <a:pt x="407619" y="271221"/>
                </a:lnTo>
                <a:lnTo>
                  <a:pt x="376008" y="302844"/>
                </a:lnTo>
                <a:lnTo>
                  <a:pt x="350100" y="339407"/>
                </a:lnTo>
                <a:lnTo>
                  <a:pt x="330657" y="380187"/>
                </a:lnTo>
                <a:lnTo>
                  <a:pt x="318439" y="424395"/>
                </a:lnTo>
                <a:lnTo>
                  <a:pt x="314198" y="471297"/>
                </a:lnTo>
                <a:lnTo>
                  <a:pt x="318439" y="518198"/>
                </a:lnTo>
                <a:lnTo>
                  <a:pt x="330644" y="562419"/>
                </a:lnTo>
                <a:lnTo>
                  <a:pt x="350062" y="603186"/>
                </a:lnTo>
                <a:lnTo>
                  <a:pt x="375958" y="639762"/>
                </a:lnTo>
                <a:lnTo>
                  <a:pt x="407568" y="671372"/>
                </a:lnTo>
                <a:lnTo>
                  <a:pt x="444144" y="697280"/>
                </a:lnTo>
                <a:lnTo>
                  <a:pt x="484924" y="716724"/>
                </a:lnTo>
                <a:lnTo>
                  <a:pt x="529158" y="728941"/>
                </a:lnTo>
                <a:lnTo>
                  <a:pt x="576072" y="733183"/>
                </a:lnTo>
                <a:lnTo>
                  <a:pt x="622985" y="728941"/>
                </a:lnTo>
                <a:lnTo>
                  <a:pt x="667194" y="716724"/>
                </a:lnTo>
                <a:lnTo>
                  <a:pt x="707961" y="697280"/>
                </a:lnTo>
                <a:lnTo>
                  <a:pt x="731139" y="680859"/>
                </a:lnTo>
                <a:lnTo>
                  <a:pt x="744537" y="671372"/>
                </a:lnTo>
                <a:lnTo>
                  <a:pt x="776147" y="639762"/>
                </a:lnTo>
                <a:lnTo>
                  <a:pt x="802055" y="603186"/>
                </a:lnTo>
                <a:lnTo>
                  <a:pt x="821499" y="562419"/>
                </a:lnTo>
                <a:lnTo>
                  <a:pt x="833716" y="518198"/>
                </a:lnTo>
                <a:lnTo>
                  <a:pt x="837958" y="471297"/>
                </a:lnTo>
                <a:close/>
              </a:path>
              <a:path w="1152525" h="1623695">
                <a:moveTo>
                  <a:pt x="1152004" y="1387805"/>
                </a:moveTo>
                <a:lnTo>
                  <a:pt x="1148105" y="1359001"/>
                </a:lnTo>
                <a:lnTo>
                  <a:pt x="1136624" y="1331302"/>
                </a:lnTo>
                <a:lnTo>
                  <a:pt x="1117917" y="1304886"/>
                </a:lnTo>
                <a:lnTo>
                  <a:pt x="1099693" y="1287145"/>
                </a:lnTo>
                <a:lnTo>
                  <a:pt x="1099693" y="1387805"/>
                </a:lnTo>
                <a:lnTo>
                  <a:pt x="1095286" y="1409573"/>
                </a:lnTo>
                <a:lnTo>
                  <a:pt x="1061326" y="1452930"/>
                </a:lnTo>
                <a:lnTo>
                  <a:pt x="996619" y="1493545"/>
                </a:lnTo>
                <a:lnTo>
                  <a:pt x="953757" y="1511896"/>
                </a:lnTo>
                <a:lnTo>
                  <a:pt x="904481" y="1528445"/>
                </a:lnTo>
                <a:lnTo>
                  <a:pt x="849172" y="1542821"/>
                </a:lnTo>
                <a:lnTo>
                  <a:pt x="788250" y="1554645"/>
                </a:lnTo>
                <a:lnTo>
                  <a:pt x="722160" y="1563560"/>
                </a:lnTo>
                <a:lnTo>
                  <a:pt x="651294" y="1569173"/>
                </a:lnTo>
                <a:lnTo>
                  <a:pt x="576072" y="1571129"/>
                </a:lnTo>
                <a:lnTo>
                  <a:pt x="500862" y="1569173"/>
                </a:lnTo>
                <a:lnTo>
                  <a:pt x="429983" y="1563560"/>
                </a:lnTo>
                <a:lnTo>
                  <a:pt x="363880" y="1554645"/>
                </a:lnTo>
                <a:lnTo>
                  <a:pt x="302945" y="1542821"/>
                </a:lnTo>
                <a:lnTo>
                  <a:pt x="247624" y="1528445"/>
                </a:lnTo>
                <a:lnTo>
                  <a:pt x="198323" y="1511896"/>
                </a:lnTo>
                <a:lnTo>
                  <a:pt x="155448" y="1493545"/>
                </a:lnTo>
                <a:lnTo>
                  <a:pt x="119443" y="1473771"/>
                </a:lnTo>
                <a:lnTo>
                  <a:pt x="69659" y="1431417"/>
                </a:lnTo>
                <a:lnTo>
                  <a:pt x="52324" y="1387805"/>
                </a:lnTo>
                <a:lnTo>
                  <a:pt x="57238" y="1364742"/>
                </a:lnTo>
                <a:lnTo>
                  <a:pt x="96177" y="1317929"/>
                </a:lnTo>
                <a:lnTo>
                  <a:pt x="129870" y="1295298"/>
                </a:lnTo>
                <a:lnTo>
                  <a:pt x="172859" y="1273949"/>
                </a:lnTo>
                <a:lnTo>
                  <a:pt x="224993" y="1254417"/>
                </a:lnTo>
                <a:lnTo>
                  <a:pt x="286105" y="1237284"/>
                </a:lnTo>
                <a:lnTo>
                  <a:pt x="356057" y="1223086"/>
                </a:lnTo>
                <a:lnTo>
                  <a:pt x="434682" y="1212405"/>
                </a:lnTo>
                <a:lnTo>
                  <a:pt x="484390" y="1291374"/>
                </a:lnTo>
                <a:lnTo>
                  <a:pt x="529920" y="1362964"/>
                </a:lnTo>
                <a:lnTo>
                  <a:pt x="576072" y="1434934"/>
                </a:lnTo>
                <a:lnTo>
                  <a:pt x="589330" y="1414894"/>
                </a:lnTo>
                <a:lnTo>
                  <a:pt x="623201" y="1362964"/>
                </a:lnTo>
                <a:lnTo>
                  <a:pt x="637425" y="1340675"/>
                </a:lnTo>
                <a:lnTo>
                  <a:pt x="668858" y="1291374"/>
                </a:lnTo>
                <a:lnTo>
                  <a:pt x="717461" y="1212405"/>
                </a:lnTo>
                <a:lnTo>
                  <a:pt x="795464" y="1223086"/>
                </a:lnTo>
                <a:lnTo>
                  <a:pt x="795680" y="1223086"/>
                </a:lnTo>
                <a:lnTo>
                  <a:pt x="866025" y="1237576"/>
                </a:lnTo>
                <a:lnTo>
                  <a:pt x="927125" y="1255001"/>
                </a:lnTo>
                <a:lnTo>
                  <a:pt x="979233" y="1274800"/>
                </a:lnTo>
                <a:lnTo>
                  <a:pt x="1022197" y="1296365"/>
                </a:lnTo>
                <a:lnTo>
                  <a:pt x="1055878" y="1319072"/>
                </a:lnTo>
                <a:lnTo>
                  <a:pt x="1094778" y="1365415"/>
                </a:lnTo>
                <a:lnTo>
                  <a:pt x="1099693" y="1387805"/>
                </a:lnTo>
                <a:lnTo>
                  <a:pt x="1099693" y="1287145"/>
                </a:lnTo>
                <a:lnTo>
                  <a:pt x="1060157" y="1256677"/>
                </a:lnTo>
                <a:lnTo>
                  <a:pt x="1021803" y="1235265"/>
                </a:lnTo>
                <a:lnTo>
                  <a:pt x="977582" y="1215898"/>
                </a:lnTo>
                <a:lnTo>
                  <a:pt x="967422" y="1212405"/>
                </a:lnTo>
                <a:lnTo>
                  <a:pt x="927836" y="1198765"/>
                </a:lnTo>
                <a:lnTo>
                  <a:pt x="872909" y="1184059"/>
                </a:lnTo>
                <a:lnTo>
                  <a:pt x="813142" y="1171968"/>
                </a:lnTo>
                <a:lnTo>
                  <a:pt x="748880" y="1162685"/>
                </a:lnTo>
                <a:lnTo>
                  <a:pt x="775487" y="1117485"/>
                </a:lnTo>
                <a:lnTo>
                  <a:pt x="802703" y="1070216"/>
                </a:lnTo>
                <a:lnTo>
                  <a:pt x="830186" y="1021346"/>
                </a:lnTo>
                <a:lnTo>
                  <a:pt x="857542" y="971296"/>
                </a:lnTo>
                <a:lnTo>
                  <a:pt x="884440" y="920534"/>
                </a:lnTo>
                <a:lnTo>
                  <a:pt x="910488" y="869480"/>
                </a:lnTo>
                <a:lnTo>
                  <a:pt x="935342" y="818603"/>
                </a:lnTo>
                <a:lnTo>
                  <a:pt x="958634" y="768350"/>
                </a:lnTo>
                <a:lnTo>
                  <a:pt x="979995" y="719150"/>
                </a:lnTo>
                <a:lnTo>
                  <a:pt x="999070" y="671461"/>
                </a:lnTo>
                <a:lnTo>
                  <a:pt x="1015492" y="625729"/>
                </a:lnTo>
                <a:lnTo>
                  <a:pt x="1028890" y="582396"/>
                </a:lnTo>
                <a:lnTo>
                  <a:pt x="1038923" y="541921"/>
                </a:lnTo>
                <a:lnTo>
                  <a:pt x="1047369" y="471297"/>
                </a:lnTo>
                <a:lnTo>
                  <a:pt x="1044930" y="423303"/>
                </a:lnTo>
                <a:lnTo>
                  <a:pt x="1044829" y="422643"/>
                </a:lnTo>
                <a:lnTo>
                  <a:pt x="1037755" y="376643"/>
                </a:lnTo>
                <a:lnTo>
                  <a:pt x="1026096" y="331584"/>
                </a:lnTo>
                <a:lnTo>
                  <a:pt x="1010196" y="288340"/>
                </a:lnTo>
                <a:lnTo>
                  <a:pt x="995057" y="257048"/>
                </a:lnTo>
                <a:lnTo>
                  <a:pt x="995057" y="471297"/>
                </a:lnTo>
                <a:lnTo>
                  <a:pt x="992403" y="506120"/>
                </a:lnTo>
                <a:lnTo>
                  <a:pt x="984758" y="545668"/>
                </a:lnTo>
                <a:lnTo>
                  <a:pt x="972629" y="589343"/>
                </a:lnTo>
                <a:lnTo>
                  <a:pt x="956513" y="636498"/>
                </a:lnTo>
                <a:lnTo>
                  <a:pt x="936917" y="686523"/>
                </a:lnTo>
                <a:lnTo>
                  <a:pt x="914336" y="738797"/>
                </a:lnTo>
                <a:lnTo>
                  <a:pt x="889254" y="792708"/>
                </a:lnTo>
                <a:lnTo>
                  <a:pt x="862203" y="847623"/>
                </a:lnTo>
                <a:lnTo>
                  <a:pt x="833640" y="902919"/>
                </a:lnTo>
                <a:lnTo>
                  <a:pt x="804100" y="957986"/>
                </a:lnTo>
                <a:lnTo>
                  <a:pt x="774077" y="1012202"/>
                </a:lnTo>
                <a:lnTo>
                  <a:pt x="744054" y="1064945"/>
                </a:lnTo>
                <a:lnTo>
                  <a:pt x="714540" y="1115593"/>
                </a:lnTo>
                <a:lnTo>
                  <a:pt x="686028" y="1163523"/>
                </a:lnTo>
                <a:lnTo>
                  <a:pt x="659028" y="1208112"/>
                </a:lnTo>
                <a:lnTo>
                  <a:pt x="634034" y="1248740"/>
                </a:lnTo>
                <a:lnTo>
                  <a:pt x="611543" y="1284795"/>
                </a:lnTo>
                <a:lnTo>
                  <a:pt x="576072" y="1340675"/>
                </a:lnTo>
                <a:lnTo>
                  <a:pt x="560095" y="1315643"/>
                </a:lnTo>
                <a:lnTo>
                  <a:pt x="540613" y="1284795"/>
                </a:lnTo>
                <a:lnTo>
                  <a:pt x="518121" y="1248740"/>
                </a:lnTo>
                <a:lnTo>
                  <a:pt x="495769" y="1212405"/>
                </a:lnTo>
                <a:lnTo>
                  <a:pt x="493128" y="1208112"/>
                </a:lnTo>
                <a:lnTo>
                  <a:pt x="466128" y="1163523"/>
                </a:lnTo>
                <a:lnTo>
                  <a:pt x="437616" y="1115593"/>
                </a:lnTo>
                <a:lnTo>
                  <a:pt x="408101" y="1064945"/>
                </a:lnTo>
                <a:lnTo>
                  <a:pt x="378079" y="1012202"/>
                </a:lnTo>
                <a:lnTo>
                  <a:pt x="348056" y="957986"/>
                </a:lnTo>
                <a:lnTo>
                  <a:pt x="318516" y="902919"/>
                </a:lnTo>
                <a:lnTo>
                  <a:pt x="289953" y="847623"/>
                </a:lnTo>
                <a:lnTo>
                  <a:pt x="262902" y="792708"/>
                </a:lnTo>
                <a:lnTo>
                  <a:pt x="237820" y="738797"/>
                </a:lnTo>
                <a:lnTo>
                  <a:pt x="215239" y="686523"/>
                </a:lnTo>
                <a:lnTo>
                  <a:pt x="195643" y="636498"/>
                </a:lnTo>
                <a:lnTo>
                  <a:pt x="179527" y="589343"/>
                </a:lnTo>
                <a:lnTo>
                  <a:pt x="167398" y="545668"/>
                </a:lnTo>
                <a:lnTo>
                  <a:pt x="159753" y="506120"/>
                </a:lnTo>
                <a:lnTo>
                  <a:pt x="159651" y="504736"/>
                </a:lnTo>
                <a:lnTo>
                  <a:pt x="157099" y="471297"/>
                </a:lnTo>
                <a:lnTo>
                  <a:pt x="159931" y="422643"/>
                </a:lnTo>
                <a:lnTo>
                  <a:pt x="168211" y="375577"/>
                </a:lnTo>
                <a:lnTo>
                  <a:pt x="181622" y="330441"/>
                </a:lnTo>
                <a:lnTo>
                  <a:pt x="199847" y="287540"/>
                </a:lnTo>
                <a:lnTo>
                  <a:pt x="222592" y="247167"/>
                </a:lnTo>
                <a:lnTo>
                  <a:pt x="249440" y="209765"/>
                </a:lnTo>
                <a:lnTo>
                  <a:pt x="280162" y="175514"/>
                </a:lnTo>
                <a:lnTo>
                  <a:pt x="314426" y="144792"/>
                </a:lnTo>
                <a:lnTo>
                  <a:pt x="351878" y="117919"/>
                </a:lnTo>
                <a:lnTo>
                  <a:pt x="392226" y="95211"/>
                </a:lnTo>
                <a:lnTo>
                  <a:pt x="435140" y="76987"/>
                </a:lnTo>
                <a:lnTo>
                  <a:pt x="480301" y="63576"/>
                </a:lnTo>
                <a:lnTo>
                  <a:pt x="527392" y="55295"/>
                </a:lnTo>
                <a:lnTo>
                  <a:pt x="576072" y="52463"/>
                </a:lnTo>
                <a:lnTo>
                  <a:pt x="624763" y="55295"/>
                </a:lnTo>
                <a:lnTo>
                  <a:pt x="671855" y="63576"/>
                </a:lnTo>
                <a:lnTo>
                  <a:pt x="717016" y="76987"/>
                </a:lnTo>
                <a:lnTo>
                  <a:pt x="759929" y="95211"/>
                </a:lnTo>
                <a:lnTo>
                  <a:pt x="800277" y="117919"/>
                </a:lnTo>
                <a:lnTo>
                  <a:pt x="837730" y="144792"/>
                </a:lnTo>
                <a:lnTo>
                  <a:pt x="871994" y="175514"/>
                </a:lnTo>
                <a:lnTo>
                  <a:pt x="902716" y="209765"/>
                </a:lnTo>
                <a:lnTo>
                  <a:pt x="929563" y="247167"/>
                </a:lnTo>
                <a:lnTo>
                  <a:pt x="952309" y="287540"/>
                </a:lnTo>
                <a:lnTo>
                  <a:pt x="970534" y="330441"/>
                </a:lnTo>
                <a:lnTo>
                  <a:pt x="983945" y="375577"/>
                </a:lnTo>
                <a:lnTo>
                  <a:pt x="992225" y="422643"/>
                </a:lnTo>
                <a:lnTo>
                  <a:pt x="992263" y="423303"/>
                </a:lnTo>
                <a:lnTo>
                  <a:pt x="995057" y="471297"/>
                </a:lnTo>
                <a:lnTo>
                  <a:pt x="995057" y="257048"/>
                </a:lnTo>
                <a:lnTo>
                  <a:pt x="990282" y="247167"/>
                </a:lnTo>
                <a:lnTo>
                  <a:pt x="966622" y="208305"/>
                </a:lnTo>
                <a:lnTo>
                  <a:pt x="939431" y="171996"/>
                </a:lnTo>
                <a:lnTo>
                  <a:pt x="908951" y="138480"/>
                </a:lnTo>
                <a:lnTo>
                  <a:pt x="875449" y="108000"/>
                </a:lnTo>
                <a:lnTo>
                  <a:pt x="839139" y="80797"/>
                </a:lnTo>
                <a:lnTo>
                  <a:pt x="800277" y="57124"/>
                </a:lnTo>
                <a:lnTo>
                  <a:pt x="759104" y="37198"/>
                </a:lnTo>
                <a:lnTo>
                  <a:pt x="715848" y="21297"/>
                </a:lnTo>
                <a:lnTo>
                  <a:pt x="670775" y="9626"/>
                </a:lnTo>
                <a:lnTo>
                  <a:pt x="624103" y="2451"/>
                </a:lnTo>
                <a:lnTo>
                  <a:pt x="576072" y="0"/>
                </a:lnTo>
                <a:lnTo>
                  <a:pt x="528053" y="2451"/>
                </a:lnTo>
                <a:lnTo>
                  <a:pt x="481380" y="9626"/>
                </a:lnTo>
                <a:lnTo>
                  <a:pt x="436295" y="21297"/>
                </a:lnTo>
                <a:lnTo>
                  <a:pt x="393052" y="37198"/>
                </a:lnTo>
                <a:lnTo>
                  <a:pt x="351878" y="57124"/>
                </a:lnTo>
                <a:lnTo>
                  <a:pt x="313016" y="80797"/>
                </a:lnTo>
                <a:lnTo>
                  <a:pt x="276707" y="108000"/>
                </a:lnTo>
                <a:lnTo>
                  <a:pt x="243192" y="138480"/>
                </a:lnTo>
                <a:lnTo>
                  <a:pt x="212725" y="171996"/>
                </a:lnTo>
                <a:lnTo>
                  <a:pt x="185534" y="208305"/>
                </a:lnTo>
                <a:lnTo>
                  <a:pt x="161861" y="247167"/>
                </a:lnTo>
                <a:lnTo>
                  <a:pt x="141960" y="288340"/>
                </a:lnTo>
                <a:lnTo>
                  <a:pt x="126060" y="331584"/>
                </a:lnTo>
                <a:lnTo>
                  <a:pt x="114401" y="376643"/>
                </a:lnTo>
                <a:lnTo>
                  <a:pt x="107226" y="423303"/>
                </a:lnTo>
                <a:lnTo>
                  <a:pt x="104787" y="471297"/>
                </a:lnTo>
                <a:lnTo>
                  <a:pt x="106959" y="504736"/>
                </a:lnTo>
                <a:lnTo>
                  <a:pt x="123266" y="582396"/>
                </a:lnTo>
                <a:lnTo>
                  <a:pt x="136664" y="625729"/>
                </a:lnTo>
                <a:lnTo>
                  <a:pt x="153085" y="671461"/>
                </a:lnTo>
                <a:lnTo>
                  <a:pt x="172161" y="719150"/>
                </a:lnTo>
                <a:lnTo>
                  <a:pt x="193522" y="768350"/>
                </a:lnTo>
                <a:lnTo>
                  <a:pt x="216814" y="818603"/>
                </a:lnTo>
                <a:lnTo>
                  <a:pt x="241668" y="869480"/>
                </a:lnTo>
                <a:lnTo>
                  <a:pt x="267716" y="920534"/>
                </a:lnTo>
                <a:lnTo>
                  <a:pt x="294614" y="971296"/>
                </a:lnTo>
                <a:lnTo>
                  <a:pt x="321970" y="1021346"/>
                </a:lnTo>
                <a:lnTo>
                  <a:pt x="349440" y="1070216"/>
                </a:lnTo>
                <a:lnTo>
                  <a:pt x="376669" y="1117485"/>
                </a:lnTo>
                <a:lnTo>
                  <a:pt x="403275" y="1162685"/>
                </a:lnTo>
                <a:lnTo>
                  <a:pt x="338975" y="1171968"/>
                </a:lnTo>
                <a:lnTo>
                  <a:pt x="279184" y="1184059"/>
                </a:lnTo>
                <a:lnTo>
                  <a:pt x="224231" y="1198765"/>
                </a:lnTo>
                <a:lnTo>
                  <a:pt x="174472" y="1215898"/>
                </a:lnTo>
                <a:lnTo>
                  <a:pt x="130238" y="1235265"/>
                </a:lnTo>
                <a:lnTo>
                  <a:pt x="91859" y="1256677"/>
                </a:lnTo>
                <a:lnTo>
                  <a:pt x="59702" y="1279956"/>
                </a:lnTo>
                <a:lnTo>
                  <a:pt x="15379" y="1331302"/>
                </a:lnTo>
                <a:lnTo>
                  <a:pt x="0" y="1387805"/>
                </a:lnTo>
                <a:lnTo>
                  <a:pt x="3746" y="1415897"/>
                </a:lnTo>
                <a:lnTo>
                  <a:pt x="32600" y="1468602"/>
                </a:lnTo>
                <a:lnTo>
                  <a:pt x="87439" y="1515605"/>
                </a:lnTo>
                <a:lnTo>
                  <a:pt x="123672" y="1536585"/>
                </a:lnTo>
                <a:lnTo>
                  <a:pt x="165303" y="1555673"/>
                </a:lnTo>
                <a:lnTo>
                  <a:pt x="211924" y="1572729"/>
                </a:lnTo>
                <a:lnTo>
                  <a:pt x="263194" y="1587576"/>
                </a:lnTo>
                <a:lnTo>
                  <a:pt x="318731" y="1600085"/>
                </a:lnTo>
                <a:lnTo>
                  <a:pt x="378155" y="1610080"/>
                </a:lnTo>
                <a:lnTo>
                  <a:pt x="441109" y="1617408"/>
                </a:lnTo>
                <a:lnTo>
                  <a:pt x="507199" y="1621917"/>
                </a:lnTo>
                <a:lnTo>
                  <a:pt x="576072" y="1623453"/>
                </a:lnTo>
                <a:lnTo>
                  <a:pt x="644944" y="1621917"/>
                </a:lnTo>
                <a:lnTo>
                  <a:pt x="711047" y="1617408"/>
                </a:lnTo>
                <a:lnTo>
                  <a:pt x="773976" y="1610080"/>
                </a:lnTo>
                <a:lnTo>
                  <a:pt x="833399" y="1600085"/>
                </a:lnTo>
                <a:lnTo>
                  <a:pt x="888911" y="1587576"/>
                </a:lnTo>
                <a:lnTo>
                  <a:pt x="940168" y="1572729"/>
                </a:lnTo>
                <a:lnTo>
                  <a:pt x="944524" y="1571129"/>
                </a:lnTo>
                <a:lnTo>
                  <a:pt x="986790" y="1555673"/>
                </a:lnTo>
                <a:lnTo>
                  <a:pt x="1028395" y="1536585"/>
                </a:lnTo>
                <a:lnTo>
                  <a:pt x="1064615" y="1515605"/>
                </a:lnTo>
                <a:lnTo>
                  <a:pt x="1119428" y="1468602"/>
                </a:lnTo>
                <a:lnTo>
                  <a:pt x="1148270" y="1415897"/>
                </a:lnTo>
                <a:lnTo>
                  <a:pt x="1152004" y="1387805"/>
                </a:lnTo>
                <a:close/>
              </a:path>
            </a:pathLst>
          </a:custGeom>
          <a:solidFill>
            <a:srgbClr val="81AF5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 descr=""/>
          <p:cNvSpPr/>
          <p:nvPr/>
        </p:nvSpPr>
        <p:spPr>
          <a:xfrm>
            <a:off x="7776223" y="2037242"/>
            <a:ext cx="1351280" cy="588010"/>
          </a:xfrm>
          <a:custGeom>
            <a:avLst/>
            <a:gdLst/>
            <a:ahLst/>
            <a:cxnLst/>
            <a:rect l="l" t="t" r="r" b="b"/>
            <a:pathLst>
              <a:path w="1351279" h="588010">
                <a:moveTo>
                  <a:pt x="304417" y="292788"/>
                </a:moveTo>
                <a:lnTo>
                  <a:pt x="274319" y="292788"/>
                </a:lnTo>
                <a:lnTo>
                  <a:pt x="274319" y="128558"/>
                </a:lnTo>
                <a:lnTo>
                  <a:pt x="281292" y="87965"/>
                </a:lnTo>
                <a:lnTo>
                  <a:pt x="300698" y="52680"/>
                </a:lnTo>
                <a:lnTo>
                  <a:pt x="330273" y="24835"/>
                </a:lnTo>
                <a:lnTo>
                  <a:pt x="367749" y="6564"/>
                </a:lnTo>
                <a:lnTo>
                  <a:pt x="410861" y="0"/>
                </a:lnTo>
                <a:lnTo>
                  <a:pt x="940399" y="0"/>
                </a:lnTo>
                <a:lnTo>
                  <a:pt x="983407" y="6564"/>
                </a:lnTo>
                <a:lnTo>
                  <a:pt x="1020793" y="24835"/>
                </a:lnTo>
                <a:lnTo>
                  <a:pt x="1026401" y="30128"/>
                </a:lnTo>
                <a:lnTo>
                  <a:pt x="410861" y="30128"/>
                </a:lnTo>
                <a:lnTo>
                  <a:pt x="369487" y="37877"/>
                </a:lnTo>
                <a:lnTo>
                  <a:pt x="335657" y="58995"/>
                </a:lnTo>
                <a:lnTo>
                  <a:pt x="312826" y="90286"/>
                </a:lnTo>
                <a:lnTo>
                  <a:pt x="304448" y="128558"/>
                </a:lnTo>
                <a:lnTo>
                  <a:pt x="304417" y="292788"/>
                </a:lnTo>
                <a:close/>
              </a:path>
              <a:path w="1351279" h="588010">
                <a:moveTo>
                  <a:pt x="1076610" y="292788"/>
                </a:moveTo>
                <a:lnTo>
                  <a:pt x="1046451" y="292788"/>
                </a:lnTo>
                <a:lnTo>
                  <a:pt x="1046451" y="128558"/>
                </a:lnTo>
                <a:lnTo>
                  <a:pt x="1038099" y="90286"/>
                </a:lnTo>
                <a:lnTo>
                  <a:pt x="1015340" y="58995"/>
                </a:lnTo>
                <a:lnTo>
                  <a:pt x="981615" y="37877"/>
                </a:lnTo>
                <a:lnTo>
                  <a:pt x="940369" y="30128"/>
                </a:lnTo>
                <a:lnTo>
                  <a:pt x="1026401" y="30128"/>
                </a:lnTo>
                <a:lnTo>
                  <a:pt x="1050295" y="52680"/>
                </a:lnTo>
                <a:lnTo>
                  <a:pt x="1069654" y="87965"/>
                </a:lnTo>
                <a:lnTo>
                  <a:pt x="1076610" y="128558"/>
                </a:lnTo>
                <a:lnTo>
                  <a:pt x="1076610" y="292788"/>
                </a:lnTo>
                <a:close/>
              </a:path>
              <a:path w="1351279" h="588010">
                <a:moveTo>
                  <a:pt x="433970" y="292788"/>
                </a:moveTo>
                <a:lnTo>
                  <a:pt x="403811" y="292788"/>
                </a:lnTo>
                <a:lnTo>
                  <a:pt x="403811" y="136271"/>
                </a:lnTo>
                <a:lnTo>
                  <a:pt x="410560" y="129522"/>
                </a:lnTo>
                <a:lnTo>
                  <a:pt x="940309" y="129522"/>
                </a:lnTo>
                <a:lnTo>
                  <a:pt x="947057" y="136271"/>
                </a:lnTo>
                <a:lnTo>
                  <a:pt x="947057" y="159650"/>
                </a:lnTo>
                <a:lnTo>
                  <a:pt x="433970" y="159650"/>
                </a:lnTo>
                <a:lnTo>
                  <a:pt x="433970" y="292788"/>
                </a:lnTo>
                <a:close/>
              </a:path>
              <a:path w="1351279" h="588010">
                <a:moveTo>
                  <a:pt x="947057" y="292788"/>
                </a:moveTo>
                <a:lnTo>
                  <a:pt x="916959" y="292788"/>
                </a:lnTo>
                <a:lnTo>
                  <a:pt x="916959" y="159650"/>
                </a:lnTo>
                <a:lnTo>
                  <a:pt x="947057" y="159650"/>
                </a:lnTo>
                <a:lnTo>
                  <a:pt x="947057" y="292788"/>
                </a:lnTo>
                <a:close/>
              </a:path>
              <a:path w="1351279" h="588010">
                <a:moveTo>
                  <a:pt x="1274584" y="587866"/>
                </a:moveTo>
                <a:lnTo>
                  <a:pt x="76345" y="587866"/>
                </a:lnTo>
                <a:lnTo>
                  <a:pt x="46660" y="581856"/>
                </a:lnTo>
                <a:lnTo>
                  <a:pt x="22389" y="565477"/>
                </a:lnTo>
                <a:lnTo>
                  <a:pt x="6010" y="541206"/>
                </a:lnTo>
                <a:lnTo>
                  <a:pt x="0" y="511520"/>
                </a:lnTo>
                <a:lnTo>
                  <a:pt x="0" y="369133"/>
                </a:lnTo>
                <a:lnTo>
                  <a:pt x="6010" y="339448"/>
                </a:lnTo>
                <a:lnTo>
                  <a:pt x="22389" y="315177"/>
                </a:lnTo>
                <a:lnTo>
                  <a:pt x="46660" y="298798"/>
                </a:lnTo>
                <a:lnTo>
                  <a:pt x="76345" y="292788"/>
                </a:lnTo>
                <a:lnTo>
                  <a:pt x="1274584" y="292788"/>
                </a:lnTo>
                <a:lnTo>
                  <a:pt x="1304269" y="298798"/>
                </a:lnTo>
                <a:lnTo>
                  <a:pt x="1328540" y="315177"/>
                </a:lnTo>
                <a:lnTo>
                  <a:pt x="1333763" y="322916"/>
                </a:lnTo>
                <a:lnTo>
                  <a:pt x="76315" y="322916"/>
                </a:lnTo>
                <a:lnTo>
                  <a:pt x="58340" y="326553"/>
                </a:lnTo>
                <a:lnTo>
                  <a:pt x="43648" y="336467"/>
                </a:lnTo>
                <a:lnTo>
                  <a:pt x="33735" y="351159"/>
                </a:lnTo>
                <a:lnTo>
                  <a:pt x="30098" y="369133"/>
                </a:lnTo>
                <a:lnTo>
                  <a:pt x="30098" y="511520"/>
                </a:lnTo>
                <a:lnTo>
                  <a:pt x="33735" y="529495"/>
                </a:lnTo>
                <a:lnTo>
                  <a:pt x="43648" y="544187"/>
                </a:lnTo>
                <a:lnTo>
                  <a:pt x="58340" y="554100"/>
                </a:lnTo>
                <a:lnTo>
                  <a:pt x="76315" y="557737"/>
                </a:lnTo>
                <a:lnTo>
                  <a:pt x="1333763" y="557737"/>
                </a:lnTo>
                <a:lnTo>
                  <a:pt x="1328540" y="565477"/>
                </a:lnTo>
                <a:lnTo>
                  <a:pt x="1304269" y="581856"/>
                </a:lnTo>
                <a:lnTo>
                  <a:pt x="1274584" y="587866"/>
                </a:lnTo>
                <a:close/>
              </a:path>
              <a:path w="1351279" h="588010">
                <a:moveTo>
                  <a:pt x="1333763" y="557737"/>
                </a:moveTo>
                <a:lnTo>
                  <a:pt x="1274614" y="557737"/>
                </a:lnTo>
                <a:lnTo>
                  <a:pt x="1292588" y="554100"/>
                </a:lnTo>
                <a:lnTo>
                  <a:pt x="1307281" y="544187"/>
                </a:lnTo>
                <a:lnTo>
                  <a:pt x="1317194" y="529495"/>
                </a:lnTo>
                <a:lnTo>
                  <a:pt x="1320831" y="511520"/>
                </a:lnTo>
                <a:lnTo>
                  <a:pt x="1320771" y="369133"/>
                </a:lnTo>
                <a:lnTo>
                  <a:pt x="1317134" y="351159"/>
                </a:lnTo>
                <a:lnTo>
                  <a:pt x="1307220" y="336467"/>
                </a:lnTo>
                <a:lnTo>
                  <a:pt x="1292528" y="326553"/>
                </a:lnTo>
                <a:lnTo>
                  <a:pt x="1274554" y="322916"/>
                </a:lnTo>
                <a:lnTo>
                  <a:pt x="1333763" y="322916"/>
                </a:lnTo>
                <a:lnTo>
                  <a:pt x="1344919" y="339448"/>
                </a:lnTo>
                <a:lnTo>
                  <a:pt x="1350929" y="369133"/>
                </a:lnTo>
                <a:lnTo>
                  <a:pt x="1350929" y="511520"/>
                </a:lnTo>
                <a:lnTo>
                  <a:pt x="1344919" y="541206"/>
                </a:lnTo>
                <a:lnTo>
                  <a:pt x="1333763" y="557737"/>
                </a:lnTo>
                <a:close/>
              </a:path>
            </a:pathLst>
          </a:custGeom>
          <a:solidFill>
            <a:srgbClr val="C7D6B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 descr=""/>
          <p:cNvSpPr/>
          <p:nvPr/>
        </p:nvSpPr>
        <p:spPr>
          <a:xfrm>
            <a:off x="7826147" y="3019437"/>
            <a:ext cx="1251585" cy="647065"/>
          </a:xfrm>
          <a:custGeom>
            <a:avLst/>
            <a:gdLst/>
            <a:ahLst/>
            <a:cxnLst/>
            <a:rect l="l" t="t" r="r" b="b"/>
            <a:pathLst>
              <a:path w="1251584" h="647064">
                <a:moveTo>
                  <a:pt x="556856" y="111861"/>
                </a:moveTo>
                <a:lnTo>
                  <a:pt x="546912" y="98488"/>
                </a:lnTo>
                <a:lnTo>
                  <a:pt x="537540" y="97078"/>
                </a:lnTo>
                <a:lnTo>
                  <a:pt x="379488" y="213639"/>
                </a:lnTo>
                <a:lnTo>
                  <a:pt x="379488" y="105841"/>
                </a:lnTo>
                <a:lnTo>
                  <a:pt x="372745" y="99085"/>
                </a:lnTo>
                <a:lnTo>
                  <a:pt x="356108" y="99085"/>
                </a:lnTo>
                <a:lnTo>
                  <a:pt x="349364" y="105841"/>
                </a:lnTo>
                <a:lnTo>
                  <a:pt x="349364" y="381088"/>
                </a:lnTo>
                <a:lnTo>
                  <a:pt x="356108" y="387845"/>
                </a:lnTo>
                <a:lnTo>
                  <a:pt x="364426" y="387807"/>
                </a:lnTo>
                <a:lnTo>
                  <a:pt x="372745" y="387807"/>
                </a:lnTo>
                <a:lnTo>
                  <a:pt x="379488" y="381063"/>
                </a:lnTo>
                <a:lnTo>
                  <a:pt x="379488" y="273265"/>
                </a:lnTo>
                <a:lnTo>
                  <a:pt x="533539" y="386842"/>
                </a:lnTo>
                <a:lnTo>
                  <a:pt x="536638" y="387807"/>
                </a:lnTo>
                <a:lnTo>
                  <a:pt x="544385" y="387807"/>
                </a:lnTo>
                <a:lnTo>
                  <a:pt x="548970" y="385699"/>
                </a:lnTo>
                <a:lnTo>
                  <a:pt x="556831" y="375005"/>
                </a:lnTo>
                <a:lnTo>
                  <a:pt x="555383" y="365544"/>
                </a:lnTo>
                <a:lnTo>
                  <a:pt x="389826" y="243433"/>
                </a:lnTo>
                <a:lnTo>
                  <a:pt x="555409" y="121297"/>
                </a:lnTo>
                <a:lnTo>
                  <a:pt x="556856" y="111861"/>
                </a:lnTo>
                <a:close/>
              </a:path>
              <a:path w="1251584" h="647064">
                <a:moveTo>
                  <a:pt x="643331" y="105803"/>
                </a:moveTo>
                <a:lnTo>
                  <a:pt x="636574" y="99060"/>
                </a:lnTo>
                <a:lnTo>
                  <a:pt x="619950" y="99060"/>
                </a:lnTo>
                <a:lnTo>
                  <a:pt x="613194" y="105803"/>
                </a:lnTo>
                <a:lnTo>
                  <a:pt x="613194" y="381063"/>
                </a:lnTo>
                <a:lnTo>
                  <a:pt x="619950" y="387807"/>
                </a:lnTo>
                <a:lnTo>
                  <a:pt x="628269" y="387807"/>
                </a:lnTo>
                <a:lnTo>
                  <a:pt x="636574" y="387807"/>
                </a:lnTo>
                <a:lnTo>
                  <a:pt x="643331" y="381063"/>
                </a:lnTo>
                <a:lnTo>
                  <a:pt x="643331" y="105803"/>
                </a:lnTo>
                <a:close/>
              </a:path>
              <a:path w="1251584" h="647064">
                <a:moveTo>
                  <a:pt x="901674" y="105803"/>
                </a:moveTo>
                <a:lnTo>
                  <a:pt x="894930" y="99060"/>
                </a:lnTo>
                <a:lnTo>
                  <a:pt x="677430" y="99060"/>
                </a:lnTo>
                <a:lnTo>
                  <a:pt x="670687" y="105803"/>
                </a:lnTo>
                <a:lnTo>
                  <a:pt x="670687" y="122440"/>
                </a:lnTo>
                <a:lnTo>
                  <a:pt x="677430" y="129184"/>
                </a:lnTo>
                <a:lnTo>
                  <a:pt x="685749" y="129184"/>
                </a:lnTo>
                <a:lnTo>
                  <a:pt x="771105" y="129184"/>
                </a:lnTo>
                <a:lnTo>
                  <a:pt x="771105" y="381063"/>
                </a:lnTo>
                <a:lnTo>
                  <a:pt x="777849" y="387807"/>
                </a:lnTo>
                <a:lnTo>
                  <a:pt x="794486" y="387807"/>
                </a:lnTo>
                <a:lnTo>
                  <a:pt x="801230" y="381063"/>
                </a:lnTo>
                <a:lnTo>
                  <a:pt x="801230" y="129184"/>
                </a:lnTo>
                <a:lnTo>
                  <a:pt x="894930" y="129184"/>
                </a:lnTo>
                <a:lnTo>
                  <a:pt x="901674" y="122440"/>
                </a:lnTo>
                <a:lnTo>
                  <a:pt x="901674" y="105803"/>
                </a:lnTo>
                <a:close/>
              </a:path>
              <a:path w="1251584" h="647064">
                <a:moveTo>
                  <a:pt x="1251038" y="12623"/>
                </a:moveTo>
                <a:lnTo>
                  <a:pt x="1249692" y="8318"/>
                </a:lnTo>
                <a:lnTo>
                  <a:pt x="1244003" y="1841"/>
                </a:lnTo>
                <a:lnTo>
                  <a:pt x="1239901" y="0"/>
                </a:lnTo>
                <a:lnTo>
                  <a:pt x="1218476" y="0"/>
                </a:lnTo>
                <a:lnTo>
                  <a:pt x="1218476" y="30124"/>
                </a:lnTo>
                <a:lnTo>
                  <a:pt x="1166355" y="449300"/>
                </a:lnTo>
                <a:lnTo>
                  <a:pt x="1162621" y="449300"/>
                </a:lnTo>
                <a:lnTo>
                  <a:pt x="1162621" y="479437"/>
                </a:lnTo>
                <a:lnTo>
                  <a:pt x="1154963" y="541020"/>
                </a:lnTo>
                <a:lnTo>
                  <a:pt x="1145019" y="572300"/>
                </a:lnTo>
                <a:lnTo>
                  <a:pt x="1125207" y="597306"/>
                </a:lnTo>
                <a:lnTo>
                  <a:pt x="1097953" y="613892"/>
                </a:lnTo>
                <a:lnTo>
                  <a:pt x="1065669" y="619887"/>
                </a:lnTo>
                <a:lnTo>
                  <a:pt x="185343" y="619887"/>
                </a:lnTo>
                <a:lnTo>
                  <a:pt x="125793" y="597306"/>
                </a:lnTo>
                <a:lnTo>
                  <a:pt x="96050" y="541020"/>
                </a:lnTo>
                <a:lnTo>
                  <a:pt x="88392" y="479437"/>
                </a:lnTo>
                <a:lnTo>
                  <a:pt x="1162621" y="479437"/>
                </a:lnTo>
                <a:lnTo>
                  <a:pt x="1162621" y="449300"/>
                </a:lnTo>
                <a:lnTo>
                  <a:pt x="84658" y="449300"/>
                </a:lnTo>
                <a:lnTo>
                  <a:pt x="32537" y="30124"/>
                </a:lnTo>
                <a:lnTo>
                  <a:pt x="1218476" y="30124"/>
                </a:lnTo>
                <a:lnTo>
                  <a:pt x="1218476" y="0"/>
                </a:lnTo>
                <a:lnTo>
                  <a:pt x="11137" y="0"/>
                </a:lnTo>
                <a:lnTo>
                  <a:pt x="7112" y="1841"/>
                </a:lnTo>
                <a:lnTo>
                  <a:pt x="1320" y="8318"/>
                </a:lnTo>
                <a:lnTo>
                  <a:pt x="0" y="12623"/>
                </a:lnTo>
                <a:lnTo>
                  <a:pt x="66192" y="544753"/>
                </a:lnTo>
                <a:lnTo>
                  <a:pt x="79438" y="586524"/>
                </a:lnTo>
                <a:lnTo>
                  <a:pt x="105867" y="619887"/>
                </a:lnTo>
                <a:lnTo>
                  <a:pt x="142278" y="642035"/>
                </a:lnTo>
                <a:lnTo>
                  <a:pt x="168097" y="646836"/>
                </a:lnTo>
                <a:lnTo>
                  <a:pt x="1082979" y="646836"/>
                </a:lnTo>
                <a:lnTo>
                  <a:pt x="1108798" y="642035"/>
                </a:lnTo>
                <a:lnTo>
                  <a:pt x="1145235" y="619887"/>
                </a:lnTo>
                <a:lnTo>
                  <a:pt x="1171638" y="586524"/>
                </a:lnTo>
                <a:lnTo>
                  <a:pt x="1184884" y="544753"/>
                </a:lnTo>
                <a:lnTo>
                  <a:pt x="1193012" y="479437"/>
                </a:lnTo>
                <a:lnTo>
                  <a:pt x="1196759" y="449300"/>
                </a:lnTo>
                <a:lnTo>
                  <a:pt x="1248879" y="30124"/>
                </a:lnTo>
                <a:lnTo>
                  <a:pt x="1251038" y="12623"/>
                </a:lnTo>
                <a:close/>
              </a:path>
            </a:pathLst>
          </a:custGeom>
          <a:solidFill>
            <a:srgbClr val="C7D6B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 descr=""/>
          <p:cNvSpPr/>
          <p:nvPr/>
        </p:nvSpPr>
        <p:spPr>
          <a:xfrm>
            <a:off x="7644743" y="2701182"/>
            <a:ext cx="1614170" cy="242570"/>
          </a:xfrm>
          <a:custGeom>
            <a:avLst/>
            <a:gdLst/>
            <a:ahLst/>
            <a:cxnLst/>
            <a:rect l="l" t="t" r="r" b="b"/>
            <a:pathLst>
              <a:path w="1614170" h="242569">
                <a:moveTo>
                  <a:pt x="1306206" y="180"/>
                </a:moveTo>
                <a:lnTo>
                  <a:pt x="1304923" y="180"/>
                </a:lnTo>
                <a:lnTo>
                  <a:pt x="1305224" y="0"/>
                </a:lnTo>
                <a:lnTo>
                  <a:pt x="1305947" y="0"/>
                </a:lnTo>
                <a:lnTo>
                  <a:pt x="1306206" y="180"/>
                </a:lnTo>
                <a:close/>
              </a:path>
              <a:path w="1614170" h="242569">
                <a:moveTo>
                  <a:pt x="1418103" y="180"/>
                </a:moveTo>
                <a:lnTo>
                  <a:pt x="1416820" y="180"/>
                </a:lnTo>
                <a:lnTo>
                  <a:pt x="1417121" y="0"/>
                </a:lnTo>
                <a:lnTo>
                  <a:pt x="1417845" y="0"/>
                </a:lnTo>
                <a:lnTo>
                  <a:pt x="1418103" y="180"/>
                </a:lnTo>
                <a:close/>
              </a:path>
              <a:path w="1614170" h="242569">
                <a:moveTo>
                  <a:pt x="1550952" y="241961"/>
                </a:moveTo>
                <a:lnTo>
                  <a:pt x="263352" y="241961"/>
                </a:lnTo>
                <a:lnTo>
                  <a:pt x="261334" y="241539"/>
                </a:lnTo>
                <a:lnTo>
                  <a:pt x="259526" y="240756"/>
                </a:lnTo>
                <a:lnTo>
                  <a:pt x="3615" y="132595"/>
                </a:lnTo>
                <a:lnTo>
                  <a:pt x="0" y="127111"/>
                </a:lnTo>
                <a:lnTo>
                  <a:pt x="0" y="115060"/>
                </a:lnTo>
                <a:lnTo>
                  <a:pt x="3615" y="109577"/>
                </a:lnTo>
                <a:lnTo>
                  <a:pt x="259526" y="1416"/>
                </a:lnTo>
                <a:lnTo>
                  <a:pt x="261364" y="662"/>
                </a:lnTo>
                <a:lnTo>
                  <a:pt x="263485" y="180"/>
                </a:lnTo>
                <a:lnTo>
                  <a:pt x="1550773" y="180"/>
                </a:lnTo>
                <a:lnTo>
                  <a:pt x="1575381" y="5159"/>
                </a:lnTo>
                <a:lnTo>
                  <a:pt x="1595380" y="18645"/>
                </a:lnTo>
                <a:lnTo>
                  <a:pt x="1603276" y="30339"/>
                </a:lnTo>
                <a:lnTo>
                  <a:pt x="280526" y="30339"/>
                </a:lnTo>
                <a:lnTo>
                  <a:pt x="280526" y="37991"/>
                </a:lnTo>
                <a:lnTo>
                  <a:pt x="250397" y="37991"/>
                </a:lnTo>
                <a:lnTo>
                  <a:pt x="53779" y="121116"/>
                </a:lnTo>
                <a:lnTo>
                  <a:pt x="250397" y="204240"/>
                </a:lnTo>
                <a:lnTo>
                  <a:pt x="280526" y="204240"/>
                </a:lnTo>
                <a:lnTo>
                  <a:pt x="280526" y="211893"/>
                </a:lnTo>
                <a:lnTo>
                  <a:pt x="1603257" y="211893"/>
                </a:lnTo>
                <a:lnTo>
                  <a:pt x="1595410" y="223515"/>
                </a:lnTo>
                <a:lnTo>
                  <a:pt x="1575411" y="237009"/>
                </a:lnTo>
                <a:lnTo>
                  <a:pt x="1550952" y="241961"/>
                </a:lnTo>
                <a:close/>
              </a:path>
              <a:path w="1614170" h="242569">
                <a:moveTo>
                  <a:pt x="1320650" y="211893"/>
                </a:moveTo>
                <a:lnTo>
                  <a:pt x="1290522" y="211893"/>
                </a:lnTo>
                <a:lnTo>
                  <a:pt x="1290522" y="136150"/>
                </a:lnTo>
                <a:lnTo>
                  <a:pt x="513599" y="136150"/>
                </a:lnTo>
                <a:lnTo>
                  <a:pt x="506850" y="129401"/>
                </a:lnTo>
                <a:lnTo>
                  <a:pt x="506850" y="112770"/>
                </a:lnTo>
                <a:lnTo>
                  <a:pt x="513599" y="106022"/>
                </a:lnTo>
                <a:lnTo>
                  <a:pt x="1290522" y="106022"/>
                </a:lnTo>
                <a:lnTo>
                  <a:pt x="1290522" y="30339"/>
                </a:lnTo>
                <a:lnTo>
                  <a:pt x="1320650" y="30339"/>
                </a:lnTo>
                <a:lnTo>
                  <a:pt x="1320650" y="211893"/>
                </a:lnTo>
                <a:close/>
              </a:path>
              <a:path w="1614170" h="242569">
                <a:moveTo>
                  <a:pt x="1432547" y="211893"/>
                </a:moveTo>
                <a:lnTo>
                  <a:pt x="1402419" y="211893"/>
                </a:lnTo>
                <a:lnTo>
                  <a:pt x="1402419" y="30339"/>
                </a:lnTo>
                <a:lnTo>
                  <a:pt x="1432547" y="30339"/>
                </a:lnTo>
                <a:lnTo>
                  <a:pt x="1432547" y="211893"/>
                </a:lnTo>
                <a:close/>
              </a:path>
              <a:path w="1614170" h="242569">
                <a:moveTo>
                  <a:pt x="1603257" y="211893"/>
                </a:moveTo>
                <a:lnTo>
                  <a:pt x="1550922" y="211893"/>
                </a:lnTo>
                <a:lnTo>
                  <a:pt x="1563670" y="209318"/>
                </a:lnTo>
                <a:lnTo>
                  <a:pt x="1574091" y="202297"/>
                </a:lnTo>
                <a:lnTo>
                  <a:pt x="1581122" y="191887"/>
                </a:lnTo>
                <a:lnTo>
                  <a:pt x="1583702" y="179083"/>
                </a:lnTo>
                <a:lnTo>
                  <a:pt x="1583702" y="63088"/>
                </a:lnTo>
                <a:lnTo>
                  <a:pt x="1581122" y="50358"/>
                </a:lnTo>
                <a:lnTo>
                  <a:pt x="1574091" y="39946"/>
                </a:lnTo>
                <a:lnTo>
                  <a:pt x="1563670" y="32918"/>
                </a:lnTo>
                <a:lnTo>
                  <a:pt x="1550922" y="30339"/>
                </a:lnTo>
                <a:lnTo>
                  <a:pt x="1603276" y="30339"/>
                </a:lnTo>
                <a:lnTo>
                  <a:pt x="1608877" y="38634"/>
                </a:lnTo>
                <a:lnTo>
                  <a:pt x="1613830" y="63088"/>
                </a:lnTo>
                <a:lnTo>
                  <a:pt x="1613830" y="179083"/>
                </a:lnTo>
                <a:lnTo>
                  <a:pt x="1611266" y="191887"/>
                </a:lnTo>
                <a:lnTo>
                  <a:pt x="1608907" y="203525"/>
                </a:lnTo>
                <a:lnTo>
                  <a:pt x="1603257" y="211893"/>
                </a:lnTo>
                <a:close/>
              </a:path>
              <a:path w="1614170" h="242569">
                <a:moveTo>
                  <a:pt x="280526" y="204240"/>
                </a:moveTo>
                <a:lnTo>
                  <a:pt x="250397" y="204240"/>
                </a:lnTo>
                <a:lnTo>
                  <a:pt x="250397" y="37991"/>
                </a:lnTo>
                <a:lnTo>
                  <a:pt x="280526" y="37991"/>
                </a:lnTo>
                <a:lnTo>
                  <a:pt x="280526" y="204240"/>
                </a:lnTo>
                <a:close/>
              </a:path>
            </a:pathLst>
          </a:custGeom>
          <a:solidFill>
            <a:srgbClr val="C7D6B3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26385" y="2221586"/>
            <a:ext cx="1737360" cy="4984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30"/>
              <a:t>Challenges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1" y="6806573"/>
            <a:ext cx="10696575" cy="756285"/>
          </a:xfrm>
          <a:custGeom>
            <a:avLst/>
            <a:gdLst/>
            <a:ahLst/>
            <a:cxnLst/>
            <a:rect l="l" t="t" r="r" b="b"/>
            <a:pathLst>
              <a:path w="10696575" h="756284">
                <a:moveTo>
                  <a:pt x="0" y="756276"/>
                </a:moveTo>
                <a:lnTo>
                  <a:pt x="0" y="0"/>
                </a:lnTo>
                <a:lnTo>
                  <a:pt x="10696574" y="0"/>
                </a:lnTo>
                <a:lnTo>
                  <a:pt x="10696574" y="756276"/>
                </a:lnTo>
                <a:lnTo>
                  <a:pt x="0" y="756276"/>
                </a:lnTo>
                <a:close/>
              </a:path>
            </a:pathLst>
          </a:custGeom>
          <a:solidFill>
            <a:srgbClr val="2366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2824767" y="3640005"/>
            <a:ext cx="1836420" cy="68580"/>
          </a:xfrm>
          <a:custGeom>
            <a:avLst/>
            <a:gdLst/>
            <a:ahLst/>
            <a:cxnLst/>
            <a:rect l="l" t="t" r="r" b="b"/>
            <a:pathLst>
              <a:path w="1836420" h="68579">
                <a:moveTo>
                  <a:pt x="1802181" y="68283"/>
                </a:moveTo>
                <a:lnTo>
                  <a:pt x="1790263" y="66179"/>
                </a:lnTo>
                <a:lnTo>
                  <a:pt x="1780153" y="60357"/>
                </a:lnTo>
                <a:lnTo>
                  <a:pt x="1772629" y="51553"/>
                </a:lnTo>
                <a:lnTo>
                  <a:pt x="1768464" y="40503"/>
                </a:lnTo>
                <a:lnTo>
                  <a:pt x="0" y="40503"/>
                </a:lnTo>
                <a:lnTo>
                  <a:pt x="0" y="27779"/>
                </a:lnTo>
                <a:lnTo>
                  <a:pt x="1768251" y="27779"/>
                </a:lnTo>
                <a:lnTo>
                  <a:pt x="1772506" y="16819"/>
                </a:lnTo>
                <a:lnTo>
                  <a:pt x="1780021" y="8005"/>
                </a:lnTo>
                <a:lnTo>
                  <a:pt x="1790080" y="2133"/>
                </a:lnTo>
                <a:lnTo>
                  <a:pt x="1801969" y="0"/>
                </a:lnTo>
                <a:lnTo>
                  <a:pt x="1815389" y="2680"/>
                </a:lnTo>
                <a:lnTo>
                  <a:pt x="1826303" y="9993"/>
                </a:lnTo>
                <a:lnTo>
                  <a:pt x="1833639" y="20844"/>
                </a:lnTo>
                <a:lnTo>
                  <a:pt x="1836315" y="34141"/>
                </a:lnTo>
                <a:lnTo>
                  <a:pt x="1833642" y="47438"/>
                </a:lnTo>
                <a:lnTo>
                  <a:pt x="1826330" y="58290"/>
                </a:lnTo>
                <a:lnTo>
                  <a:pt x="1815478" y="65603"/>
                </a:lnTo>
                <a:lnTo>
                  <a:pt x="1802181" y="68283"/>
                </a:lnTo>
                <a:close/>
              </a:path>
            </a:pathLst>
          </a:custGeom>
          <a:solidFill>
            <a:srgbClr val="58494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6007328" y="3640005"/>
            <a:ext cx="1836420" cy="68580"/>
          </a:xfrm>
          <a:custGeom>
            <a:avLst/>
            <a:gdLst/>
            <a:ahLst/>
            <a:cxnLst/>
            <a:rect l="l" t="t" r="r" b="b"/>
            <a:pathLst>
              <a:path w="1836420" h="68579">
                <a:moveTo>
                  <a:pt x="1802181" y="68283"/>
                </a:moveTo>
                <a:lnTo>
                  <a:pt x="1790263" y="66179"/>
                </a:lnTo>
                <a:lnTo>
                  <a:pt x="1780154" y="60357"/>
                </a:lnTo>
                <a:lnTo>
                  <a:pt x="1772629" y="51553"/>
                </a:lnTo>
                <a:lnTo>
                  <a:pt x="1768463" y="40503"/>
                </a:lnTo>
                <a:lnTo>
                  <a:pt x="0" y="40503"/>
                </a:lnTo>
                <a:lnTo>
                  <a:pt x="0" y="27779"/>
                </a:lnTo>
                <a:lnTo>
                  <a:pt x="1768252" y="27779"/>
                </a:lnTo>
                <a:lnTo>
                  <a:pt x="1772506" y="16819"/>
                </a:lnTo>
                <a:lnTo>
                  <a:pt x="1780021" y="8005"/>
                </a:lnTo>
                <a:lnTo>
                  <a:pt x="1790081" y="2133"/>
                </a:lnTo>
                <a:lnTo>
                  <a:pt x="1801969" y="0"/>
                </a:lnTo>
                <a:lnTo>
                  <a:pt x="1815389" y="2680"/>
                </a:lnTo>
                <a:lnTo>
                  <a:pt x="1826303" y="9993"/>
                </a:lnTo>
                <a:lnTo>
                  <a:pt x="1833639" y="20844"/>
                </a:lnTo>
                <a:lnTo>
                  <a:pt x="1836315" y="34141"/>
                </a:lnTo>
                <a:lnTo>
                  <a:pt x="1833643" y="47438"/>
                </a:lnTo>
                <a:lnTo>
                  <a:pt x="1826330" y="58290"/>
                </a:lnTo>
                <a:lnTo>
                  <a:pt x="1815478" y="65603"/>
                </a:lnTo>
                <a:lnTo>
                  <a:pt x="1802181" y="68283"/>
                </a:lnTo>
                <a:close/>
              </a:path>
            </a:pathLst>
          </a:custGeom>
          <a:solidFill>
            <a:srgbClr val="58494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 txBox="1"/>
          <p:nvPr/>
        </p:nvSpPr>
        <p:spPr>
          <a:xfrm>
            <a:off x="765488" y="3399676"/>
            <a:ext cx="2743200" cy="21037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3200" spc="-25">
                <a:latin typeface="Times New Roman"/>
                <a:cs typeface="Times New Roman"/>
              </a:rPr>
              <a:t>1.</a:t>
            </a:r>
            <a:endParaRPr sz="32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1685"/>
              </a:spcBef>
            </a:pPr>
            <a:r>
              <a:rPr dirty="0" sz="1300" spc="160" b="1">
                <a:solidFill>
                  <a:srgbClr val="584945"/>
                </a:solidFill>
                <a:latin typeface="Calibri"/>
                <a:cs typeface="Calibri"/>
              </a:rPr>
              <a:t>Capacity</a:t>
            </a:r>
            <a:endParaRPr sz="1300">
              <a:latin typeface="Calibri"/>
              <a:cs typeface="Calibri"/>
            </a:endParaRPr>
          </a:p>
          <a:p>
            <a:pPr algn="ctr" marL="12700" marR="5080">
              <a:lnSpc>
                <a:spcPct val="125000"/>
              </a:lnSpc>
              <a:spcBef>
                <a:spcPts val="275"/>
              </a:spcBef>
            </a:pPr>
            <a:r>
              <a:rPr dirty="0" sz="1200">
                <a:latin typeface="Century Gothic"/>
                <a:cs typeface="Century Gothic"/>
              </a:rPr>
              <a:t>DACs</a:t>
            </a:r>
            <a:r>
              <a:rPr dirty="0" sz="1200" spc="65">
                <a:latin typeface="Century Gothic"/>
                <a:cs typeface="Century Gothic"/>
              </a:rPr>
              <a:t> </a:t>
            </a:r>
            <a:r>
              <a:rPr dirty="0" sz="1200">
                <a:latin typeface="Century Gothic"/>
                <a:cs typeface="Century Gothic"/>
              </a:rPr>
              <a:t>wear</a:t>
            </a:r>
            <a:r>
              <a:rPr dirty="0" sz="1200" spc="65">
                <a:latin typeface="Century Gothic"/>
                <a:cs typeface="Century Gothic"/>
              </a:rPr>
              <a:t> </a:t>
            </a:r>
            <a:r>
              <a:rPr dirty="0" sz="1200">
                <a:latin typeface="Century Gothic"/>
                <a:cs typeface="Century Gothic"/>
              </a:rPr>
              <a:t>many</a:t>
            </a:r>
            <a:r>
              <a:rPr dirty="0" sz="1200" spc="65">
                <a:latin typeface="Century Gothic"/>
                <a:cs typeface="Century Gothic"/>
              </a:rPr>
              <a:t> </a:t>
            </a:r>
            <a:r>
              <a:rPr dirty="0" sz="1200">
                <a:latin typeface="Century Gothic"/>
                <a:cs typeface="Century Gothic"/>
              </a:rPr>
              <a:t>hats,</a:t>
            </a:r>
            <a:r>
              <a:rPr dirty="0" sz="1200" spc="65">
                <a:latin typeface="Century Gothic"/>
                <a:cs typeface="Century Gothic"/>
              </a:rPr>
              <a:t> </a:t>
            </a:r>
            <a:r>
              <a:rPr dirty="0" sz="1200">
                <a:latin typeface="Century Gothic"/>
                <a:cs typeface="Century Gothic"/>
              </a:rPr>
              <a:t>and</a:t>
            </a:r>
            <a:r>
              <a:rPr dirty="0" sz="1200" spc="70">
                <a:latin typeface="Century Gothic"/>
                <a:cs typeface="Century Gothic"/>
              </a:rPr>
              <a:t> </a:t>
            </a:r>
            <a:r>
              <a:rPr dirty="0" sz="1200" spc="30">
                <a:latin typeface="Century Gothic"/>
                <a:cs typeface="Century Gothic"/>
              </a:rPr>
              <a:t>some </a:t>
            </a:r>
            <a:r>
              <a:rPr dirty="0" sz="1200">
                <a:latin typeface="Century Gothic"/>
                <a:cs typeface="Century Gothic"/>
              </a:rPr>
              <a:t>may</a:t>
            </a:r>
            <a:r>
              <a:rPr dirty="0" sz="1200" spc="40">
                <a:latin typeface="Century Gothic"/>
                <a:cs typeface="Century Gothic"/>
              </a:rPr>
              <a:t> </a:t>
            </a:r>
            <a:r>
              <a:rPr dirty="0" sz="1200">
                <a:latin typeface="Century Gothic"/>
                <a:cs typeface="Century Gothic"/>
              </a:rPr>
              <a:t>not</a:t>
            </a:r>
            <a:r>
              <a:rPr dirty="0" sz="1200" spc="45">
                <a:latin typeface="Century Gothic"/>
                <a:cs typeface="Century Gothic"/>
              </a:rPr>
              <a:t> </a:t>
            </a:r>
            <a:r>
              <a:rPr dirty="0" sz="1200">
                <a:latin typeface="Century Gothic"/>
                <a:cs typeface="Century Gothic"/>
              </a:rPr>
              <a:t>be</a:t>
            </a:r>
            <a:r>
              <a:rPr dirty="0" sz="1200" spc="40">
                <a:latin typeface="Century Gothic"/>
                <a:cs typeface="Century Gothic"/>
              </a:rPr>
              <a:t> </a:t>
            </a:r>
            <a:r>
              <a:rPr dirty="0" sz="1200" spc="65">
                <a:latin typeface="Century Gothic"/>
                <a:cs typeface="Century Gothic"/>
              </a:rPr>
              <a:t>strong</a:t>
            </a:r>
            <a:r>
              <a:rPr dirty="0" sz="1200" spc="45">
                <a:latin typeface="Century Gothic"/>
                <a:cs typeface="Century Gothic"/>
              </a:rPr>
              <a:t> </a:t>
            </a:r>
            <a:r>
              <a:rPr dirty="0" sz="1200" spc="-10">
                <a:latin typeface="Century Gothic"/>
                <a:cs typeface="Century Gothic"/>
              </a:rPr>
              <a:t>communicators </a:t>
            </a:r>
            <a:r>
              <a:rPr dirty="0" sz="1200" spc="20">
                <a:latin typeface="Century Gothic"/>
                <a:cs typeface="Century Gothic"/>
              </a:rPr>
              <a:t>or</a:t>
            </a:r>
            <a:r>
              <a:rPr dirty="0" sz="1200" spc="50">
                <a:latin typeface="Century Gothic"/>
                <a:cs typeface="Century Gothic"/>
              </a:rPr>
              <a:t> </a:t>
            </a:r>
            <a:r>
              <a:rPr dirty="0" sz="1200" spc="20">
                <a:latin typeface="Century Gothic"/>
                <a:cs typeface="Century Gothic"/>
              </a:rPr>
              <a:t>may</a:t>
            </a:r>
            <a:r>
              <a:rPr dirty="0" sz="1200" spc="55">
                <a:latin typeface="Century Gothic"/>
                <a:cs typeface="Century Gothic"/>
              </a:rPr>
              <a:t> </a:t>
            </a:r>
            <a:r>
              <a:rPr dirty="0" sz="1200" spc="20">
                <a:latin typeface="Century Gothic"/>
                <a:cs typeface="Century Gothic"/>
              </a:rPr>
              <a:t>view</a:t>
            </a:r>
            <a:r>
              <a:rPr dirty="0" sz="1200" spc="50">
                <a:latin typeface="Century Gothic"/>
                <a:cs typeface="Century Gothic"/>
              </a:rPr>
              <a:t> </a:t>
            </a:r>
            <a:r>
              <a:rPr dirty="0" sz="1200" spc="20">
                <a:latin typeface="Century Gothic"/>
                <a:cs typeface="Century Gothic"/>
              </a:rPr>
              <a:t>communication</a:t>
            </a:r>
            <a:r>
              <a:rPr dirty="0" sz="1200" spc="55">
                <a:latin typeface="Century Gothic"/>
                <a:cs typeface="Century Gothic"/>
              </a:rPr>
              <a:t> </a:t>
            </a:r>
            <a:r>
              <a:rPr dirty="0" sz="1200" spc="20">
                <a:latin typeface="Century Gothic"/>
                <a:cs typeface="Century Gothic"/>
              </a:rPr>
              <a:t>as</a:t>
            </a:r>
            <a:r>
              <a:rPr dirty="0" sz="1200" spc="55">
                <a:latin typeface="Century Gothic"/>
                <a:cs typeface="Century Gothic"/>
              </a:rPr>
              <a:t> </a:t>
            </a:r>
            <a:r>
              <a:rPr dirty="0" sz="1200" spc="-50">
                <a:latin typeface="Century Gothic"/>
                <a:cs typeface="Century Gothic"/>
              </a:rPr>
              <a:t>a </a:t>
            </a:r>
            <a:r>
              <a:rPr dirty="0" sz="1200">
                <a:latin typeface="Century Gothic"/>
                <a:cs typeface="Century Gothic"/>
              </a:rPr>
              <a:t>lower</a:t>
            </a:r>
            <a:r>
              <a:rPr dirty="0" sz="1200" spc="90">
                <a:latin typeface="Century Gothic"/>
                <a:cs typeface="Century Gothic"/>
              </a:rPr>
              <a:t> </a:t>
            </a:r>
            <a:r>
              <a:rPr dirty="0" sz="1200" spc="60">
                <a:latin typeface="Century Gothic"/>
                <a:cs typeface="Century Gothic"/>
              </a:rPr>
              <a:t>priority</a:t>
            </a:r>
            <a:r>
              <a:rPr dirty="0" sz="1200" spc="90">
                <a:latin typeface="Century Gothic"/>
                <a:cs typeface="Century Gothic"/>
              </a:rPr>
              <a:t> </a:t>
            </a:r>
            <a:r>
              <a:rPr dirty="0" sz="1200">
                <a:latin typeface="Century Gothic"/>
                <a:cs typeface="Century Gothic"/>
              </a:rPr>
              <a:t>among</a:t>
            </a:r>
            <a:r>
              <a:rPr dirty="0" sz="1200" spc="90">
                <a:latin typeface="Century Gothic"/>
                <a:cs typeface="Century Gothic"/>
              </a:rPr>
              <a:t> </a:t>
            </a:r>
            <a:r>
              <a:rPr dirty="0" sz="1200" spc="65">
                <a:latin typeface="Century Gothic"/>
                <a:cs typeface="Century Gothic"/>
              </a:rPr>
              <a:t>their</a:t>
            </a:r>
            <a:r>
              <a:rPr dirty="0" sz="1200" spc="90">
                <a:latin typeface="Century Gothic"/>
                <a:cs typeface="Century Gothic"/>
              </a:rPr>
              <a:t> </a:t>
            </a:r>
            <a:r>
              <a:rPr dirty="0" sz="1200" spc="-20">
                <a:latin typeface="Century Gothic"/>
                <a:cs typeface="Century Gothic"/>
              </a:rPr>
              <a:t>daily </a:t>
            </a:r>
            <a:r>
              <a:rPr dirty="0" sz="1200" spc="45">
                <a:latin typeface="Century Gothic"/>
                <a:cs typeface="Century Gothic"/>
              </a:rPr>
              <a:t>responsibilities.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4116419" y="3399676"/>
            <a:ext cx="2463165" cy="1417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3200" spc="-25">
                <a:latin typeface="Times New Roman"/>
                <a:cs typeface="Times New Roman"/>
              </a:rPr>
              <a:t>2.</a:t>
            </a:r>
            <a:endParaRPr sz="32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1685"/>
              </a:spcBef>
            </a:pPr>
            <a:r>
              <a:rPr dirty="0" sz="1300" spc="170" b="1">
                <a:solidFill>
                  <a:srgbClr val="584945"/>
                </a:solidFill>
                <a:latin typeface="Calibri"/>
                <a:cs typeface="Calibri"/>
              </a:rPr>
              <a:t>Resources</a:t>
            </a:r>
            <a:endParaRPr sz="1300">
              <a:latin typeface="Calibri"/>
              <a:cs typeface="Calibri"/>
            </a:endParaRPr>
          </a:p>
          <a:p>
            <a:pPr algn="ctr" marL="12065" marR="5080">
              <a:lnSpc>
                <a:spcPct val="125000"/>
              </a:lnSpc>
              <a:spcBef>
                <a:spcPts val="275"/>
              </a:spcBef>
            </a:pPr>
            <a:r>
              <a:rPr dirty="0" sz="1200" spc="80">
                <a:latin typeface="Century Gothic"/>
                <a:cs typeface="Century Gothic"/>
              </a:rPr>
              <a:t>Districts</a:t>
            </a:r>
            <a:r>
              <a:rPr dirty="0" sz="1200" spc="60">
                <a:latin typeface="Century Gothic"/>
                <a:cs typeface="Century Gothic"/>
              </a:rPr>
              <a:t> </a:t>
            </a:r>
            <a:r>
              <a:rPr dirty="0" sz="1200" spc="-50">
                <a:latin typeface="Century Gothic"/>
                <a:cs typeface="Century Gothic"/>
              </a:rPr>
              <a:t>face</a:t>
            </a:r>
            <a:r>
              <a:rPr dirty="0" sz="1200" spc="65">
                <a:latin typeface="Century Gothic"/>
                <a:cs typeface="Century Gothic"/>
              </a:rPr>
              <a:t> </a:t>
            </a:r>
            <a:r>
              <a:rPr dirty="0" sz="1200">
                <a:latin typeface="Century Gothic"/>
                <a:cs typeface="Century Gothic"/>
              </a:rPr>
              <a:t>challenges</a:t>
            </a:r>
            <a:r>
              <a:rPr dirty="0" sz="1200" spc="65">
                <a:latin typeface="Century Gothic"/>
                <a:cs typeface="Century Gothic"/>
              </a:rPr>
              <a:t> </a:t>
            </a:r>
            <a:r>
              <a:rPr dirty="0" sz="1200">
                <a:latin typeface="Century Gothic"/>
                <a:cs typeface="Century Gothic"/>
              </a:rPr>
              <a:t>due</a:t>
            </a:r>
            <a:r>
              <a:rPr dirty="0" sz="1200" spc="65">
                <a:latin typeface="Century Gothic"/>
                <a:cs typeface="Century Gothic"/>
              </a:rPr>
              <a:t> </a:t>
            </a:r>
            <a:r>
              <a:rPr dirty="0" sz="1200" spc="-25">
                <a:latin typeface="Century Gothic"/>
                <a:cs typeface="Century Gothic"/>
              </a:rPr>
              <a:t>to </a:t>
            </a:r>
            <a:r>
              <a:rPr dirty="0" sz="1200" spc="65">
                <a:latin typeface="Century Gothic"/>
                <a:cs typeface="Century Gothic"/>
              </a:rPr>
              <a:t>limited</a:t>
            </a:r>
            <a:r>
              <a:rPr dirty="0" sz="1200" spc="70">
                <a:latin typeface="Century Gothic"/>
                <a:cs typeface="Century Gothic"/>
              </a:rPr>
              <a:t> </a:t>
            </a:r>
            <a:r>
              <a:rPr dirty="0" sz="1200">
                <a:latin typeface="Century Gothic"/>
                <a:cs typeface="Century Gothic"/>
              </a:rPr>
              <a:t>tools</a:t>
            </a:r>
            <a:r>
              <a:rPr dirty="0" sz="1200" spc="70">
                <a:latin typeface="Century Gothic"/>
                <a:cs typeface="Century Gothic"/>
              </a:rPr>
              <a:t> </a:t>
            </a:r>
            <a:r>
              <a:rPr dirty="0" sz="1200">
                <a:latin typeface="Century Gothic"/>
                <a:cs typeface="Century Gothic"/>
              </a:rPr>
              <a:t>and</a:t>
            </a:r>
            <a:r>
              <a:rPr dirty="0" sz="1200" spc="70">
                <a:latin typeface="Century Gothic"/>
                <a:cs typeface="Century Gothic"/>
              </a:rPr>
              <a:t> </a:t>
            </a:r>
            <a:r>
              <a:rPr dirty="0" sz="1200" spc="-10">
                <a:latin typeface="Century Gothic"/>
                <a:cs typeface="Century Gothic"/>
              </a:rPr>
              <a:t>expertise.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7294347" y="3399676"/>
            <a:ext cx="2529205" cy="16465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3200" spc="-25">
                <a:latin typeface="Times New Roman"/>
                <a:cs typeface="Times New Roman"/>
              </a:rPr>
              <a:t>3.</a:t>
            </a:r>
            <a:endParaRPr sz="32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1685"/>
              </a:spcBef>
            </a:pPr>
            <a:r>
              <a:rPr dirty="0" sz="1300" spc="175" b="1">
                <a:solidFill>
                  <a:srgbClr val="584945"/>
                </a:solidFill>
                <a:latin typeface="Calibri"/>
                <a:cs typeface="Calibri"/>
              </a:rPr>
              <a:t>Cohesive</a:t>
            </a:r>
            <a:r>
              <a:rPr dirty="0" sz="1300" spc="105" b="1">
                <a:solidFill>
                  <a:srgbClr val="584945"/>
                </a:solidFill>
                <a:latin typeface="Calibri"/>
                <a:cs typeface="Calibri"/>
              </a:rPr>
              <a:t> </a:t>
            </a:r>
            <a:r>
              <a:rPr dirty="0" sz="1300" spc="175" b="1">
                <a:solidFill>
                  <a:srgbClr val="584945"/>
                </a:solidFill>
                <a:latin typeface="Calibri"/>
                <a:cs typeface="Calibri"/>
              </a:rPr>
              <a:t>Messaging</a:t>
            </a:r>
            <a:endParaRPr sz="1300">
              <a:latin typeface="Calibri"/>
              <a:cs typeface="Calibri"/>
            </a:endParaRPr>
          </a:p>
          <a:p>
            <a:pPr algn="ctr" marL="12700" marR="5080">
              <a:lnSpc>
                <a:spcPct val="125000"/>
              </a:lnSpc>
              <a:spcBef>
                <a:spcPts val="275"/>
              </a:spcBef>
            </a:pPr>
            <a:r>
              <a:rPr dirty="0" sz="1200">
                <a:latin typeface="Century Gothic"/>
                <a:cs typeface="Century Gothic"/>
              </a:rPr>
              <a:t>Statewide</a:t>
            </a:r>
            <a:r>
              <a:rPr dirty="0" sz="1200" spc="135">
                <a:latin typeface="Century Gothic"/>
                <a:cs typeface="Century Gothic"/>
              </a:rPr>
              <a:t> </a:t>
            </a:r>
            <a:r>
              <a:rPr dirty="0" sz="1200" spc="50">
                <a:latin typeface="Century Gothic"/>
                <a:cs typeface="Century Gothic"/>
              </a:rPr>
              <a:t>messaging</a:t>
            </a:r>
            <a:r>
              <a:rPr dirty="0" sz="1200" spc="135">
                <a:latin typeface="Century Gothic"/>
                <a:cs typeface="Century Gothic"/>
              </a:rPr>
              <a:t> </a:t>
            </a:r>
            <a:r>
              <a:rPr dirty="0" sz="1200" spc="-10">
                <a:latin typeface="Century Gothic"/>
                <a:cs typeface="Century Gothic"/>
              </a:rPr>
              <a:t>lacked </a:t>
            </a:r>
            <a:r>
              <a:rPr dirty="0" sz="1200">
                <a:latin typeface="Century Gothic"/>
                <a:cs typeface="Century Gothic"/>
              </a:rPr>
              <a:t>consistency,</a:t>
            </a:r>
            <a:r>
              <a:rPr dirty="0" sz="1200" spc="125">
                <a:latin typeface="Century Gothic"/>
                <a:cs typeface="Century Gothic"/>
              </a:rPr>
              <a:t> </a:t>
            </a:r>
            <a:r>
              <a:rPr dirty="0" sz="1200" spc="55">
                <a:latin typeface="Century Gothic"/>
                <a:cs typeface="Century Gothic"/>
              </a:rPr>
              <a:t>making</a:t>
            </a:r>
            <a:r>
              <a:rPr dirty="0" sz="1200" spc="125">
                <a:latin typeface="Century Gothic"/>
                <a:cs typeface="Century Gothic"/>
              </a:rPr>
              <a:t> </a:t>
            </a:r>
            <a:r>
              <a:rPr dirty="0" sz="1200" spc="80">
                <a:latin typeface="Century Gothic"/>
                <a:cs typeface="Century Gothic"/>
              </a:rPr>
              <a:t>it</a:t>
            </a:r>
            <a:r>
              <a:rPr dirty="0" sz="1200" spc="125">
                <a:latin typeface="Century Gothic"/>
                <a:cs typeface="Century Gothic"/>
              </a:rPr>
              <a:t> </a:t>
            </a:r>
            <a:r>
              <a:rPr dirty="0" sz="1200">
                <a:latin typeface="Century Gothic"/>
                <a:cs typeface="Century Gothic"/>
              </a:rPr>
              <a:t>harder</a:t>
            </a:r>
            <a:r>
              <a:rPr dirty="0" sz="1200" spc="125">
                <a:latin typeface="Century Gothic"/>
                <a:cs typeface="Century Gothic"/>
              </a:rPr>
              <a:t> </a:t>
            </a:r>
            <a:r>
              <a:rPr dirty="0" sz="1200" spc="-25">
                <a:latin typeface="Century Gothic"/>
                <a:cs typeface="Century Gothic"/>
              </a:rPr>
              <a:t>to </a:t>
            </a:r>
            <a:r>
              <a:rPr dirty="0" sz="1200" spc="50">
                <a:latin typeface="Century Gothic"/>
                <a:cs typeface="Century Gothic"/>
              </a:rPr>
              <a:t>build</a:t>
            </a:r>
            <a:r>
              <a:rPr dirty="0" sz="1200" spc="20">
                <a:latin typeface="Century Gothic"/>
                <a:cs typeface="Century Gothic"/>
              </a:rPr>
              <a:t> </a:t>
            </a:r>
            <a:r>
              <a:rPr dirty="0" sz="1200" spc="-130">
                <a:latin typeface="Century Gothic"/>
                <a:cs typeface="Century Gothic"/>
              </a:rPr>
              <a:t>a</a:t>
            </a:r>
            <a:r>
              <a:rPr dirty="0" sz="1200" spc="20">
                <a:latin typeface="Century Gothic"/>
                <a:cs typeface="Century Gothic"/>
              </a:rPr>
              <a:t> </a:t>
            </a:r>
            <a:r>
              <a:rPr dirty="0" sz="1200" spc="45">
                <a:latin typeface="Century Gothic"/>
                <a:cs typeface="Century Gothic"/>
              </a:rPr>
              <a:t>unified</a:t>
            </a:r>
            <a:r>
              <a:rPr dirty="0" sz="1200" spc="20">
                <a:latin typeface="Century Gothic"/>
                <a:cs typeface="Century Gothic"/>
              </a:rPr>
              <a:t> </a:t>
            </a:r>
            <a:r>
              <a:rPr dirty="0" sz="1200" spc="-10">
                <a:latin typeface="Century Gothic"/>
                <a:cs typeface="Century Gothic"/>
              </a:rPr>
              <a:t>identity.</a:t>
            </a:r>
            <a:endParaRPr sz="12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3279970" y="0"/>
            <a:ext cx="7416800" cy="7562850"/>
            <a:chOff x="3279970" y="0"/>
            <a:chExt cx="7416800" cy="7562850"/>
          </a:xfrm>
        </p:grpSpPr>
        <p:sp>
          <p:nvSpPr>
            <p:cNvPr id="3" name="object 3" descr=""/>
            <p:cNvSpPr/>
            <p:nvPr/>
          </p:nvSpPr>
          <p:spPr>
            <a:xfrm>
              <a:off x="8427719" y="0"/>
              <a:ext cx="2268855" cy="7562850"/>
            </a:xfrm>
            <a:custGeom>
              <a:avLst/>
              <a:gdLst/>
              <a:ahLst/>
              <a:cxnLst/>
              <a:rect l="l" t="t" r="r" b="b"/>
              <a:pathLst>
                <a:path w="2268854" h="7562850">
                  <a:moveTo>
                    <a:pt x="0" y="7562849"/>
                  </a:moveTo>
                  <a:lnTo>
                    <a:pt x="0" y="0"/>
                  </a:lnTo>
                  <a:lnTo>
                    <a:pt x="2268855" y="0"/>
                  </a:lnTo>
                  <a:lnTo>
                    <a:pt x="2268855" y="7562849"/>
                  </a:lnTo>
                  <a:lnTo>
                    <a:pt x="0" y="7562849"/>
                  </a:lnTo>
                  <a:close/>
                </a:path>
              </a:pathLst>
            </a:custGeom>
            <a:solidFill>
              <a:srgbClr val="C7D6B3">
                <a:alpha val="279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3279970" y="1873913"/>
              <a:ext cx="7416800" cy="26670"/>
            </a:xfrm>
            <a:custGeom>
              <a:avLst/>
              <a:gdLst/>
              <a:ahLst/>
              <a:cxnLst/>
              <a:rect l="l" t="t" r="r" b="b"/>
              <a:pathLst>
                <a:path w="7416800" h="26669">
                  <a:moveTo>
                    <a:pt x="0" y="0"/>
                  </a:moveTo>
                  <a:lnTo>
                    <a:pt x="7416604" y="0"/>
                  </a:lnTo>
                  <a:lnTo>
                    <a:pt x="7416604" y="26073"/>
                  </a:lnTo>
                  <a:lnTo>
                    <a:pt x="0" y="260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 descr=""/>
          <p:cNvSpPr/>
          <p:nvPr/>
        </p:nvSpPr>
        <p:spPr>
          <a:xfrm>
            <a:off x="1135380" y="3201141"/>
            <a:ext cx="57785" cy="57785"/>
          </a:xfrm>
          <a:custGeom>
            <a:avLst/>
            <a:gdLst/>
            <a:ahLst/>
            <a:cxnLst/>
            <a:rect l="l" t="t" r="r" b="b"/>
            <a:pathLst>
              <a:path w="57784" h="57785">
                <a:moveTo>
                  <a:pt x="32376" y="57171"/>
                </a:moveTo>
                <a:lnTo>
                  <a:pt x="24795" y="57171"/>
                </a:lnTo>
                <a:lnTo>
                  <a:pt x="21148" y="56446"/>
                </a:lnTo>
                <a:lnTo>
                  <a:pt x="0" y="32376"/>
                </a:lnTo>
                <a:lnTo>
                  <a:pt x="0" y="24795"/>
                </a:lnTo>
                <a:lnTo>
                  <a:pt x="24795" y="0"/>
                </a:lnTo>
                <a:lnTo>
                  <a:pt x="32376" y="0"/>
                </a:lnTo>
                <a:lnTo>
                  <a:pt x="57171" y="28585"/>
                </a:lnTo>
                <a:lnTo>
                  <a:pt x="57171" y="32376"/>
                </a:lnTo>
                <a:lnTo>
                  <a:pt x="32376" y="57171"/>
                </a:lnTo>
                <a:close/>
              </a:path>
            </a:pathLst>
          </a:custGeom>
          <a:solidFill>
            <a:srgbClr val="58494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1135380" y="3658513"/>
            <a:ext cx="57785" cy="57785"/>
          </a:xfrm>
          <a:custGeom>
            <a:avLst/>
            <a:gdLst/>
            <a:ahLst/>
            <a:cxnLst/>
            <a:rect l="l" t="t" r="r" b="b"/>
            <a:pathLst>
              <a:path w="57784" h="57785">
                <a:moveTo>
                  <a:pt x="32376" y="57171"/>
                </a:moveTo>
                <a:lnTo>
                  <a:pt x="24795" y="57171"/>
                </a:lnTo>
                <a:lnTo>
                  <a:pt x="21148" y="56446"/>
                </a:lnTo>
                <a:lnTo>
                  <a:pt x="0" y="32376"/>
                </a:lnTo>
                <a:lnTo>
                  <a:pt x="0" y="24795"/>
                </a:lnTo>
                <a:lnTo>
                  <a:pt x="24795" y="0"/>
                </a:lnTo>
                <a:lnTo>
                  <a:pt x="32376" y="0"/>
                </a:lnTo>
                <a:lnTo>
                  <a:pt x="57171" y="28585"/>
                </a:lnTo>
                <a:lnTo>
                  <a:pt x="57171" y="32376"/>
                </a:lnTo>
                <a:lnTo>
                  <a:pt x="32376" y="57171"/>
                </a:lnTo>
                <a:close/>
              </a:path>
            </a:pathLst>
          </a:custGeom>
          <a:solidFill>
            <a:srgbClr val="58494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1135380" y="4801944"/>
            <a:ext cx="57785" cy="57785"/>
          </a:xfrm>
          <a:custGeom>
            <a:avLst/>
            <a:gdLst/>
            <a:ahLst/>
            <a:cxnLst/>
            <a:rect l="l" t="t" r="r" b="b"/>
            <a:pathLst>
              <a:path w="57784" h="57785">
                <a:moveTo>
                  <a:pt x="32376" y="57171"/>
                </a:moveTo>
                <a:lnTo>
                  <a:pt x="24795" y="57171"/>
                </a:lnTo>
                <a:lnTo>
                  <a:pt x="21148" y="56446"/>
                </a:lnTo>
                <a:lnTo>
                  <a:pt x="0" y="32376"/>
                </a:lnTo>
                <a:lnTo>
                  <a:pt x="0" y="24794"/>
                </a:lnTo>
                <a:lnTo>
                  <a:pt x="24795" y="0"/>
                </a:lnTo>
                <a:lnTo>
                  <a:pt x="32376" y="0"/>
                </a:lnTo>
                <a:lnTo>
                  <a:pt x="57171" y="28585"/>
                </a:lnTo>
                <a:lnTo>
                  <a:pt x="57171" y="32376"/>
                </a:lnTo>
                <a:lnTo>
                  <a:pt x="32376" y="57171"/>
                </a:lnTo>
                <a:close/>
              </a:path>
            </a:pathLst>
          </a:custGeom>
          <a:solidFill>
            <a:srgbClr val="58494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1135380" y="5716689"/>
            <a:ext cx="57785" cy="57785"/>
          </a:xfrm>
          <a:custGeom>
            <a:avLst/>
            <a:gdLst/>
            <a:ahLst/>
            <a:cxnLst/>
            <a:rect l="l" t="t" r="r" b="b"/>
            <a:pathLst>
              <a:path w="57784" h="57785">
                <a:moveTo>
                  <a:pt x="32376" y="57171"/>
                </a:moveTo>
                <a:lnTo>
                  <a:pt x="24795" y="57171"/>
                </a:lnTo>
                <a:lnTo>
                  <a:pt x="21148" y="56445"/>
                </a:lnTo>
                <a:lnTo>
                  <a:pt x="0" y="32376"/>
                </a:lnTo>
                <a:lnTo>
                  <a:pt x="0" y="24795"/>
                </a:lnTo>
                <a:lnTo>
                  <a:pt x="24795" y="0"/>
                </a:lnTo>
                <a:lnTo>
                  <a:pt x="32376" y="0"/>
                </a:lnTo>
                <a:lnTo>
                  <a:pt x="57171" y="28585"/>
                </a:lnTo>
                <a:lnTo>
                  <a:pt x="57171" y="32376"/>
                </a:lnTo>
                <a:lnTo>
                  <a:pt x="32376" y="57171"/>
                </a:lnTo>
                <a:close/>
              </a:path>
            </a:pathLst>
          </a:custGeom>
          <a:solidFill>
            <a:srgbClr val="58494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/>
          <p:nvPr/>
        </p:nvSpPr>
        <p:spPr>
          <a:xfrm>
            <a:off x="1135380" y="6174061"/>
            <a:ext cx="57785" cy="57785"/>
          </a:xfrm>
          <a:custGeom>
            <a:avLst/>
            <a:gdLst/>
            <a:ahLst/>
            <a:cxnLst/>
            <a:rect l="l" t="t" r="r" b="b"/>
            <a:pathLst>
              <a:path w="57784" h="57785">
                <a:moveTo>
                  <a:pt x="32376" y="57171"/>
                </a:moveTo>
                <a:lnTo>
                  <a:pt x="24795" y="57171"/>
                </a:lnTo>
                <a:lnTo>
                  <a:pt x="21148" y="56445"/>
                </a:lnTo>
                <a:lnTo>
                  <a:pt x="0" y="32376"/>
                </a:lnTo>
                <a:lnTo>
                  <a:pt x="0" y="24794"/>
                </a:lnTo>
                <a:lnTo>
                  <a:pt x="24795" y="0"/>
                </a:lnTo>
                <a:lnTo>
                  <a:pt x="32376" y="0"/>
                </a:lnTo>
                <a:lnTo>
                  <a:pt x="57171" y="28585"/>
                </a:lnTo>
                <a:lnTo>
                  <a:pt x="57171" y="32376"/>
                </a:lnTo>
                <a:lnTo>
                  <a:pt x="32376" y="57171"/>
                </a:lnTo>
                <a:close/>
              </a:path>
            </a:pathLst>
          </a:custGeom>
          <a:solidFill>
            <a:srgbClr val="58494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979751" y="1494663"/>
            <a:ext cx="1295400" cy="4984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200"/>
              <a:t>CANVA</a:t>
            </a:r>
          </a:p>
        </p:txBody>
      </p:sp>
      <p:pic>
        <p:nvPicPr>
          <p:cNvPr id="11" name="object 11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781903" y="3140343"/>
            <a:ext cx="3291816" cy="3291802"/>
          </a:xfrm>
          <a:prstGeom prst="rect">
            <a:avLst/>
          </a:prstGeom>
        </p:spPr>
      </p:pic>
      <p:sp>
        <p:nvSpPr>
          <p:cNvPr id="12" name="object 12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12700" marR="5080">
              <a:lnSpc>
                <a:spcPct val="101600"/>
              </a:lnSpc>
              <a:spcBef>
                <a:spcPts val="70"/>
              </a:spcBef>
            </a:pPr>
            <a:r>
              <a:rPr dirty="0" spc="250"/>
              <a:t>One</a:t>
            </a:r>
            <a:r>
              <a:rPr dirty="0" spc="140"/>
              <a:t> </a:t>
            </a:r>
            <a:r>
              <a:rPr dirty="0" spc="210"/>
              <a:t>successful</a:t>
            </a:r>
            <a:r>
              <a:rPr dirty="0" spc="140"/>
              <a:t> </a:t>
            </a:r>
            <a:r>
              <a:rPr dirty="0" spc="200"/>
              <a:t>strategy</a:t>
            </a:r>
            <a:r>
              <a:rPr dirty="0" spc="145"/>
              <a:t> </a:t>
            </a:r>
            <a:r>
              <a:rPr dirty="0" spc="135"/>
              <a:t>for</a:t>
            </a:r>
            <a:r>
              <a:rPr dirty="0" spc="140"/>
              <a:t> </a:t>
            </a:r>
            <a:r>
              <a:rPr dirty="0" spc="220"/>
              <a:t>tackling</a:t>
            </a:r>
            <a:r>
              <a:rPr dirty="0" spc="140"/>
              <a:t> </a:t>
            </a:r>
            <a:r>
              <a:rPr dirty="0" spc="215"/>
              <a:t>these</a:t>
            </a:r>
            <a:r>
              <a:rPr dirty="0" spc="145"/>
              <a:t> </a:t>
            </a:r>
            <a:r>
              <a:rPr dirty="0" spc="220"/>
              <a:t>challenges</a:t>
            </a:r>
            <a:r>
              <a:rPr dirty="0" spc="140"/>
              <a:t> </a:t>
            </a:r>
            <a:r>
              <a:rPr dirty="0" spc="235"/>
              <a:t>was</a:t>
            </a:r>
            <a:r>
              <a:rPr dirty="0" spc="140"/>
              <a:t> </a:t>
            </a:r>
            <a:r>
              <a:rPr dirty="0" spc="210"/>
              <a:t>leveraging</a:t>
            </a:r>
            <a:r>
              <a:rPr dirty="0" spc="145"/>
              <a:t> a </a:t>
            </a:r>
            <a:r>
              <a:rPr dirty="0" spc="215"/>
              <a:t>simple</a:t>
            </a:r>
            <a:r>
              <a:rPr dirty="0" spc="125"/>
              <a:t> </a:t>
            </a:r>
            <a:r>
              <a:rPr dirty="0" spc="215"/>
              <a:t>but</a:t>
            </a:r>
            <a:r>
              <a:rPr dirty="0" spc="125"/>
              <a:t> </a:t>
            </a:r>
            <a:r>
              <a:rPr dirty="0" spc="190"/>
              <a:t>powerful</a:t>
            </a:r>
            <a:r>
              <a:rPr dirty="0" spc="130"/>
              <a:t> </a:t>
            </a:r>
            <a:r>
              <a:rPr dirty="0" spc="120"/>
              <a:t>tool:</a:t>
            </a:r>
            <a:r>
              <a:rPr dirty="0" spc="125"/>
              <a:t> </a:t>
            </a:r>
            <a:r>
              <a:rPr dirty="0" spc="215"/>
              <a:t>Canva</a:t>
            </a:r>
          </a:p>
          <a:p>
            <a:pPr>
              <a:lnSpc>
                <a:spcPct val="100000"/>
              </a:lnSpc>
              <a:spcBef>
                <a:spcPts val="1015"/>
              </a:spcBef>
            </a:pPr>
          </a:p>
          <a:p>
            <a:pPr marL="336550">
              <a:lnSpc>
                <a:spcPct val="100000"/>
              </a:lnSpc>
            </a:pPr>
            <a:r>
              <a:rPr dirty="0" sz="1500" spc="-55" b="0">
                <a:solidFill>
                  <a:srgbClr val="584945"/>
                </a:solidFill>
                <a:latin typeface="Century Gothic"/>
                <a:cs typeface="Century Gothic"/>
              </a:rPr>
              <a:t>Canva</a:t>
            </a:r>
            <a:r>
              <a:rPr dirty="0" sz="1500" spc="25" b="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500" spc="125" b="0">
                <a:solidFill>
                  <a:srgbClr val="584945"/>
                </a:solidFill>
                <a:latin typeface="Century Gothic"/>
                <a:cs typeface="Century Gothic"/>
              </a:rPr>
              <a:t>is</a:t>
            </a:r>
            <a:r>
              <a:rPr dirty="0" sz="1500" spc="30" b="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500" b="0">
                <a:solidFill>
                  <a:srgbClr val="584945"/>
                </a:solidFill>
                <a:latin typeface="Century Gothic"/>
                <a:cs typeface="Century Gothic"/>
              </a:rPr>
              <a:t>an</a:t>
            </a:r>
            <a:r>
              <a:rPr dirty="0" sz="1500" spc="30" b="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500" spc="55" b="0">
                <a:solidFill>
                  <a:srgbClr val="584945"/>
                </a:solidFill>
                <a:latin typeface="Century Gothic"/>
                <a:cs typeface="Century Gothic"/>
              </a:rPr>
              <a:t>online</a:t>
            </a:r>
            <a:r>
              <a:rPr dirty="0" sz="1500" spc="30" b="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500" b="0">
                <a:solidFill>
                  <a:srgbClr val="584945"/>
                </a:solidFill>
                <a:latin typeface="Century Gothic"/>
                <a:cs typeface="Century Gothic"/>
              </a:rPr>
              <a:t>graphic</a:t>
            </a:r>
            <a:r>
              <a:rPr dirty="0" sz="1500" spc="30" b="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500" spc="55" b="0">
                <a:solidFill>
                  <a:srgbClr val="584945"/>
                </a:solidFill>
                <a:latin typeface="Century Gothic"/>
                <a:cs typeface="Century Gothic"/>
              </a:rPr>
              <a:t>design</a:t>
            </a:r>
            <a:r>
              <a:rPr dirty="0" sz="1500" spc="30" b="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500" spc="-10" b="0">
                <a:solidFill>
                  <a:srgbClr val="584945"/>
                </a:solidFill>
                <a:latin typeface="Century Gothic"/>
                <a:cs typeface="Century Gothic"/>
              </a:rPr>
              <a:t>platform.</a:t>
            </a:r>
            <a:endParaRPr sz="1500">
              <a:latin typeface="Century Gothic"/>
              <a:cs typeface="Century Gothic"/>
            </a:endParaRPr>
          </a:p>
          <a:p>
            <a:pPr marL="336550" marR="3285490">
              <a:lnSpc>
                <a:spcPct val="100000"/>
              </a:lnSpc>
              <a:spcBef>
                <a:spcPts val="1805"/>
              </a:spcBef>
            </a:pPr>
            <a:r>
              <a:rPr dirty="0" sz="1500" spc="110" b="0">
                <a:solidFill>
                  <a:srgbClr val="584945"/>
                </a:solidFill>
                <a:latin typeface="Century Gothic"/>
                <a:cs typeface="Century Gothic"/>
              </a:rPr>
              <a:t>It</a:t>
            </a:r>
            <a:r>
              <a:rPr dirty="0" sz="1500" spc="60" b="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500" b="0">
                <a:solidFill>
                  <a:srgbClr val="584945"/>
                </a:solidFill>
                <a:latin typeface="Century Gothic"/>
                <a:cs typeface="Century Gothic"/>
              </a:rPr>
              <a:t>allows</a:t>
            </a:r>
            <a:r>
              <a:rPr dirty="0" sz="1500" spc="65" b="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500" b="0">
                <a:solidFill>
                  <a:srgbClr val="584945"/>
                </a:solidFill>
                <a:latin typeface="Century Gothic"/>
                <a:cs typeface="Century Gothic"/>
              </a:rPr>
              <a:t>people</a:t>
            </a:r>
            <a:r>
              <a:rPr dirty="0" sz="1500" spc="60" b="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500" b="0">
                <a:solidFill>
                  <a:srgbClr val="584945"/>
                </a:solidFill>
                <a:latin typeface="Century Gothic"/>
                <a:cs typeface="Century Gothic"/>
              </a:rPr>
              <a:t>to</a:t>
            </a:r>
            <a:r>
              <a:rPr dirty="0" sz="1500" spc="65" b="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500" spc="-10" b="0">
                <a:solidFill>
                  <a:srgbClr val="584945"/>
                </a:solidFill>
                <a:latin typeface="Century Gothic"/>
                <a:cs typeface="Century Gothic"/>
              </a:rPr>
              <a:t>create</a:t>
            </a:r>
            <a:r>
              <a:rPr dirty="0" sz="1500" spc="65" b="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500" spc="-150" b="0">
                <a:solidFill>
                  <a:srgbClr val="584945"/>
                </a:solidFill>
                <a:latin typeface="Century Gothic"/>
                <a:cs typeface="Century Gothic"/>
              </a:rPr>
              <a:t>a</a:t>
            </a:r>
            <a:r>
              <a:rPr dirty="0" sz="1500" spc="60" b="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500" b="0">
                <a:solidFill>
                  <a:srgbClr val="584945"/>
                </a:solidFill>
                <a:latin typeface="Century Gothic"/>
                <a:cs typeface="Century Gothic"/>
              </a:rPr>
              <a:t>wide</a:t>
            </a:r>
            <a:r>
              <a:rPr dirty="0" sz="1500" spc="65" b="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500" b="0">
                <a:solidFill>
                  <a:srgbClr val="584945"/>
                </a:solidFill>
                <a:latin typeface="Century Gothic"/>
                <a:cs typeface="Century Gothic"/>
              </a:rPr>
              <a:t>range</a:t>
            </a:r>
            <a:r>
              <a:rPr dirty="0" sz="1500" spc="65" b="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500" spc="-25" b="0">
                <a:solidFill>
                  <a:srgbClr val="584945"/>
                </a:solidFill>
                <a:latin typeface="Century Gothic"/>
                <a:cs typeface="Century Gothic"/>
              </a:rPr>
              <a:t>of </a:t>
            </a:r>
            <a:r>
              <a:rPr dirty="0" sz="1500" spc="55" b="0">
                <a:solidFill>
                  <a:srgbClr val="584945"/>
                </a:solidFill>
                <a:latin typeface="Century Gothic"/>
                <a:cs typeface="Century Gothic"/>
              </a:rPr>
              <a:t>visual</a:t>
            </a:r>
            <a:r>
              <a:rPr dirty="0" sz="1500" spc="95" b="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500" b="0">
                <a:solidFill>
                  <a:srgbClr val="584945"/>
                </a:solidFill>
                <a:latin typeface="Century Gothic"/>
                <a:cs typeface="Century Gothic"/>
              </a:rPr>
              <a:t>content:</a:t>
            </a:r>
            <a:r>
              <a:rPr dirty="0" sz="1500" spc="95" b="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500" b="0">
                <a:solidFill>
                  <a:srgbClr val="584945"/>
                </a:solidFill>
                <a:latin typeface="Century Gothic"/>
                <a:cs typeface="Century Gothic"/>
              </a:rPr>
              <a:t>Social</a:t>
            </a:r>
            <a:r>
              <a:rPr dirty="0" sz="1500" spc="95" b="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500" b="0">
                <a:solidFill>
                  <a:srgbClr val="584945"/>
                </a:solidFill>
                <a:latin typeface="Century Gothic"/>
                <a:cs typeface="Century Gothic"/>
              </a:rPr>
              <a:t>media</a:t>
            </a:r>
            <a:r>
              <a:rPr dirty="0" sz="1500" spc="100" b="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500" spc="-10" b="0">
                <a:solidFill>
                  <a:srgbClr val="584945"/>
                </a:solidFill>
                <a:latin typeface="Century Gothic"/>
                <a:cs typeface="Century Gothic"/>
              </a:rPr>
              <a:t>posts, </a:t>
            </a:r>
            <a:r>
              <a:rPr dirty="0" sz="1500" spc="60" b="0">
                <a:solidFill>
                  <a:srgbClr val="584945"/>
                </a:solidFill>
                <a:latin typeface="Century Gothic"/>
                <a:cs typeface="Century Gothic"/>
              </a:rPr>
              <a:t>Presentations,</a:t>
            </a:r>
            <a:r>
              <a:rPr dirty="0" sz="1500" spc="85" b="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500" spc="75" b="0">
                <a:solidFill>
                  <a:srgbClr val="584945"/>
                </a:solidFill>
                <a:latin typeface="Century Gothic"/>
                <a:cs typeface="Century Gothic"/>
              </a:rPr>
              <a:t>Flyers,</a:t>
            </a:r>
            <a:r>
              <a:rPr dirty="0" sz="1500" spc="85" b="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500" b="0">
                <a:solidFill>
                  <a:srgbClr val="584945"/>
                </a:solidFill>
                <a:latin typeface="Century Gothic"/>
                <a:cs typeface="Century Gothic"/>
              </a:rPr>
              <a:t>Annual</a:t>
            </a:r>
            <a:r>
              <a:rPr dirty="0" sz="1500" spc="85" b="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500" spc="50" b="0">
                <a:solidFill>
                  <a:srgbClr val="584945"/>
                </a:solidFill>
                <a:latin typeface="Century Gothic"/>
                <a:cs typeface="Century Gothic"/>
              </a:rPr>
              <a:t>Reports,</a:t>
            </a:r>
            <a:r>
              <a:rPr dirty="0" sz="1500" spc="85" b="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500" spc="-25" b="0">
                <a:solidFill>
                  <a:srgbClr val="584945"/>
                </a:solidFill>
                <a:latin typeface="Century Gothic"/>
                <a:cs typeface="Century Gothic"/>
              </a:rPr>
              <a:t>and </a:t>
            </a:r>
            <a:r>
              <a:rPr dirty="0" sz="1500" spc="-10" b="0">
                <a:solidFill>
                  <a:srgbClr val="584945"/>
                </a:solidFill>
                <a:latin typeface="Century Gothic"/>
                <a:cs typeface="Century Gothic"/>
              </a:rPr>
              <a:t>more.</a:t>
            </a:r>
            <a:endParaRPr sz="1500">
              <a:latin typeface="Century Gothic"/>
              <a:cs typeface="Century Gothic"/>
            </a:endParaRPr>
          </a:p>
          <a:p>
            <a:pPr marL="336550" marR="3218180">
              <a:lnSpc>
                <a:spcPct val="100000"/>
              </a:lnSpc>
              <a:spcBef>
                <a:spcPts val="1800"/>
              </a:spcBef>
            </a:pPr>
            <a:r>
              <a:rPr dirty="0" sz="1500" spc="110" b="0">
                <a:solidFill>
                  <a:srgbClr val="584945"/>
                </a:solidFill>
                <a:latin typeface="Century Gothic"/>
                <a:cs typeface="Century Gothic"/>
              </a:rPr>
              <a:t>It</a:t>
            </a:r>
            <a:r>
              <a:rPr dirty="0" sz="1500" spc="45" b="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500" spc="50" b="0">
                <a:solidFill>
                  <a:srgbClr val="584945"/>
                </a:solidFill>
                <a:latin typeface="Century Gothic"/>
                <a:cs typeface="Century Gothic"/>
              </a:rPr>
              <a:t>offers </a:t>
            </a:r>
            <a:r>
              <a:rPr dirty="0" sz="1500" spc="60" b="0">
                <a:solidFill>
                  <a:srgbClr val="584945"/>
                </a:solidFill>
                <a:latin typeface="Century Gothic"/>
                <a:cs typeface="Century Gothic"/>
              </a:rPr>
              <a:t>thousands</a:t>
            </a:r>
            <a:r>
              <a:rPr dirty="0" sz="1500" spc="50" b="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500" b="0">
                <a:solidFill>
                  <a:srgbClr val="584945"/>
                </a:solidFill>
                <a:latin typeface="Century Gothic"/>
                <a:cs typeface="Century Gothic"/>
              </a:rPr>
              <a:t>of</a:t>
            </a:r>
            <a:r>
              <a:rPr dirty="0" sz="1500" spc="50" b="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500" b="0">
                <a:solidFill>
                  <a:srgbClr val="584945"/>
                </a:solidFill>
                <a:latin typeface="Century Gothic"/>
                <a:cs typeface="Century Gothic"/>
              </a:rPr>
              <a:t>pre-made</a:t>
            </a:r>
            <a:r>
              <a:rPr dirty="0" sz="1500" spc="50" b="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500" spc="-10" b="0">
                <a:solidFill>
                  <a:srgbClr val="584945"/>
                </a:solidFill>
                <a:latin typeface="Century Gothic"/>
                <a:cs typeface="Century Gothic"/>
              </a:rPr>
              <a:t>templates, </a:t>
            </a:r>
            <a:r>
              <a:rPr dirty="0" sz="1500" spc="50" b="0">
                <a:solidFill>
                  <a:srgbClr val="584945"/>
                </a:solidFill>
                <a:latin typeface="Century Gothic"/>
                <a:cs typeface="Century Gothic"/>
              </a:rPr>
              <a:t>stock</a:t>
            </a:r>
            <a:r>
              <a:rPr dirty="0" sz="1500" spc="125" b="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500" b="0">
                <a:solidFill>
                  <a:srgbClr val="584945"/>
                </a:solidFill>
                <a:latin typeface="Century Gothic"/>
                <a:cs typeface="Century Gothic"/>
              </a:rPr>
              <a:t>images,</a:t>
            </a:r>
            <a:r>
              <a:rPr dirty="0" sz="1500" spc="130" b="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500" b="0">
                <a:solidFill>
                  <a:srgbClr val="584945"/>
                </a:solidFill>
                <a:latin typeface="Century Gothic"/>
                <a:cs typeface="Century Gothic"/>
              </a:rPr>
              <a:t>fonts,</a:t>
            </a:r>
            <a:r>
              <a:rPr dirty="0" sz="1500" spc="125" b="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500" b="0">
                <a:solidFill>
                  <a:srgbClr val="584945"/>
                </a:solidFill>
                <a:latin typeface="Century Gothic"/>
                <a:cs typeface="Century Gothic"/>
              </a:rPr>
              <a:t>icons,</a:t>
            </a:r>
            <a:r>
              <a:rPr dirty="0" sz="1500" spc="130" b="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500" b="0">
                <a:solidFill>
                  <a:srgbClr val="584945"/>
                </a:solidFill>
                <a:latin typeface="Century Gothic"/>
                <a:cs typeface="Century Gothic"/>
              </a:rPr>
              <a:t>and</a:t>
            </a:r>
            <a:r>
              <a:rPr dirty="0" sz="1500" spc="130" b="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500" spc="45" b="0">
                <a:solidFill>
                  <a:srgbClr val="584945"/>
                </a:solidFill>
                <a:latin typeface="Century Gothic"/>
                <a:cs typeface="Century Gothic"/>
              </a:rPr>
              <a:t>design </a:t>
            </a:r>
            <a:r>
              <a:rPr dirty="0" sz="1500" spc="-10" b="0">
                <a:solidFill>
                  <a:srgbClr val="584945"/>
                </a:solidFill>
                <a:latin typeface="Century Gothic"/>
                <a:cs typeface="Century Gothic"/>
              </a:rPr>
              <a:t>elements.</a:t>
            </a:r>
            <a:endParaRPr sz="1500">
              <a:latin typeface="Century Gothic"/>
              <a:cs typeface="Century Gothic"/>
            </a:endParaRPr>
          </a:p>
          <a:p>
            <a:pPr marL="336550">
              <a:lnSpc>
                <a:spcPct val="100000"/>
              </a:lnSpc>
              <a:spcBef>
                <a:spcPts val="1805"/>
              </a:spcBef>
            </a:pPr>
            <a:r>
              <a:rPr dirty="0" sz="1500" b="0">
                <a:solidFill>
                  <a:srgbClr val="584945"/>
                </a:solidFill>
                <a:latin typeface="Century Gothic"/>
                <a:cs typeface="Century Gothic"/>
              </a:rPr>
              <a:t>No</a:t>
            </a:r>
            <a:r>
              <a:rPr dirty="0" sz="1500" spc="-5" b="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500" spc="-35" b="0">
                <a:solidFill>
                  <a:srgbClr val="584945"/>
                </a:solidFill>
                <a:latin typeface="Century Gothic"/>
                <a:cs typeface="Century Gothic"/>
              </a:rPr>
              <a:t>advanced</a:t>
            </a:r>
            <a:r>
              <a:rPr dirty="0" sz="1500" b="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500" spc="55" b="0">
                <a:solidFill>
                  <a:srgbClr val="584945"/>
                </a:solidFill>
                <a:latin typeface="Century Gothic"/>
                <a:cs typeface="Century Gothic"/>
              </a:rPr>
              <a:t>design</a:t>
            </a:r>
            <a:r>
              <a:rPr dirty="0" sz="1500" b="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500" spc="135" b="0">
                <a:solidFill>
                  <a:srgbClr val="584945"/>
                </a:solidFill>
                <a:latin typeface="Century Gothic"/>
                <a:cs typeface="Century Gothic"/>
              </a:rPr>
              <a:t>skills</a:t>
            </a:r>
            <a:r>
              <a:rPr dirty="0" sz="1500" b="0">
                <a:solidFill>
                  <a:srgbClr val="584945"/>
                </a:solidFill>
                <a:latin typeface="Century Gothic"/>
                <a:cs typeface="Century Gothic"/>
              </a:rPr>
              <a:t> are </a:t>
            </a:r>
            <a:r>
              <a:rPr dirty="0" sz="1500" spc="-10" b="0">
                <a:solidFill>
                  <a:srgbClr val="584945"/>
                </a:solidFill>
                <a:latin typeface="Century Gothic"/>
                <a:cs typeface="Century Gothic"/>
              </a:rPr>
              <a:t>needed.</a:t>
            </a:r>
            <a:endParaRPr sz="1500">
              <a:latin typeface="Century Gothic"/>
              <a:cs typeface="Century Gothic"/>
            </a:endParaRPr>
          </a:p>
          <a:p>
            <a:pPr marL="336550" marR="3441065">
              <a:lnSpc>
                <a:spcPct val="100000"/>
              </a:lnSpc>
              <a:spcBef>
                <a:spcPts val="1800"/>
              </a:spcBef>
            </a:pPr>
            <a:r>
              <a:rPr dirty="0" sz="1500" b="0">
                <a:solidFill>
                  <a:srgbClr val="584945"/>
                </a:solidFill>
                <a:latin typeface="Century Gothic"/>
                <a:cs typeface="Century Gothic"/>
              </a:rPr>
              <a:t>Exceptional</a:t>
            </a:r>
            <a:r>
              <a:rPr dirty="0" sz="1500" spc="145" b="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500" spc="55" b="0">
                <a:solidFill>
                  <a:srgbClr val="584945"/>
                </a:solidFill>
                <a:latin typeface="Century Gothic"/>
                <a:cs typeface="Century Gothic"/>
              </a:rPr>
              <a:t>platform</a:t>
            </a:r>
            <a:r>
              <a:rPr dirty="0" sz="1500" spc="145" b="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500" spc="50" b="0">
                <a:solidFill>
                  <a:srgbClr val="584945"/>
                </a:solidFill>
                <a:latin typeface="Century Gothic"/>
                <a:cs typeface="Century Gothic"/>
              </a:rPr>
              <a:t>for</a:t>
            </a:r>
            <a:r>
              <a:rPr dirty="0" sz="1500" spc="145" b="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500" spc="-10" b="0">
                <a:solidFill>
                  <a:srgbClr val="584945"/>
                </a:solidFill>
                <a:latin typeface="Century Gothic"/>
                <a:cs typeface="Century Gothic"/>
              </a:rPr>
              <a:t>collaboration, </a:t>
            </a:r>
            <a:r>
              <a:rPr dirty="0" sz="1500" spc="55" b="0">
                <a:solidFill>
                  <a:srgbClr val="584945"/>
                </a:solidFill>
                <a:latin typeface="Century Gothic"/>
                <a:cs typeface="Century Gothic"/>
              </a:rPr>
              <a:t>design</a:t>
            </a:r>
            <a:r>
              <a:rPr dirty="0" sz="1500" spc="10" b="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500" spc="75" b="0">
                <a:solidFill>
                  <a:srgbClr val="584945"/>
                </a:solidFill>
                <a:latin typeface="Century Gothic"/>
                <a:cs typeface="Century Gothic"/>
              </a:rPr>
              <a:t>sharing</a:t>
            </a:r>
            <a:r>
              <a:rPr dirty="0" sz="1500" spc="15" b="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500" b="0">
                <a:solidFill>
                  <a:srgbClr val="584945"/>
                </a:solidFill>
                <a:latin typeface="Century Gothic"/>
                <a:cs typeface="Century Gothic"/>
              </a:rPr>
              <a:t>and</a:t>
            </a:r>
            <a:r>
              <a:rPr dirty="0" sz="1500" spc="15" b="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500" spc="65" b="0">
                <a:solidFill>
                  <a:srgbClr val="584945"/>
                </a:solidFill>
                <a:latin typeface="Century Gothic"/>
                <a:cs typeface="Century Gothic"/>
              </a:rPr>
              <a:t>maintaining</a:t>
            </a:r>
            <a:r>
              <a:rPr dirty="0" sz="1500" spc="15" b="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500" spc="-10" b="0">
                <a:solidFill>
                  <a:srgbClr val="584945"/>
                </a:solidFill>
                <a:latin typeface="Century Gothic"/>
                <a:cs typeface="Century Gothic"/>
              </a:rPr>
              <a:t>brand </a:t>
            </a:r>
            <a:r>
              <a:rPr dirty="0" sz="1500" spc="60" b="0">
                <a:solidFill>
                  <a:srgbClr val="584945"/>
                </a:solidFill>
                <a:latin typeface="Century Gothic"/>
                <a:cs typeface="Century Gothic"/>
              </a:rPr>
              <a:t>identity</a:t>
            </a:r>
            <a:r>
              <a:rPr dirty="0" sz="1500" spc="105" b="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500" b="0">
                <a:solidFill>
                  <a:srgbClr val="584945"/>
                </a:solidFill>
                <a:latin typeface="Century Gothic"/>
                <a:cs typeface="Century Gothic"/>
              </a:rPr>
              <a:t>across</a:t>
            </a:r>
            <a:r>
              <a:rPr dirty="0" sz="1500" spc="114" b="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500" b="0">
                <a:solidFill>
                  <a:srgbClr val="584945"/>
                </a:solidFill>
                <a:latin typeface="Century Gothic"/>
                <a:cs typeface="Century Gothic"/>
              </a:rPr>
              <a:t>all</a:t>
            </a:r>
            <a:r>
              <a:rPr dirty="0" sz="1500" spc="114" b="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500" b="0">
                <a:solidFill>
                  <a:srgbClr val="584945"/>
                </a:solidFill>
                <a:latin typeface="Century Gothic"/>
                <a:cs typeface="Century Gothic"/>
              </a:rPr>
              <a:t>team-</a:t>
            </a:r>
            <a:r>
              <a:rPr dirty="0" sz="1500" spc="-10" b="0">
                <a:solidFill>
                  <a:srgbClr val="584945"/>
                </a:solidFill>
                <a:latin typeface="Century Gothic"/>
                <a:cs typeface="Century Gothic"/>
              </a:rPr>
              <a:t>created</a:t>
            </a:r>
            <a:r>
              <a:rPr dirty="0" sz="1500" spc="114" b="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500" spc="-10" b="0">
                <a:solidFill>
                  <a:srgbClr val="584945"/>
                </a:solidFill>
                <a:latin typeface="Century Gothic"/>
                <a:cs typeface="Century Gothic"/>
              </a:rPr>
              <a:t>content.</a:t>
            </a:r>
            <a:endParaRPr sz="15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6603608"/>
            <a:ext cx="10696575" cy="959485"/>
          </a:xfrm>
          <a:custGeom>
            <a:avLst/>
            <a:gdLst/>
            <a:ahLst/>
            <a:cxnLst/>
            <a:rect l="l" t="t" r="r" b="b"/>
            <a:pathLst>
              <a:path w="10696575" h="959484">
                <a:moveTo>
                  <a:pt x="10696575" y="959241"/>
                </a:moveTo>
                <a:lnTo>
                  <a:pt x="0" y="959241"/>
                </a:lnTo>
                <a:lnTo>
                  <a:pt x="0" y="0"/>
                </a:lnTo>
                <a:lnTo>
                  <a:pt x="10696575" y="0"/>
                </a:lnTo>
                <a:lnTo>
                  <a:pt x="10696575" y="959241"/>
                </a:lnTo>
                <a:close/>
              </a:path>
            </a:pathLst>
          </a:custGeom>
          <a:solidFill>
            <a:srgbClr val="2366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0" y="1608426"/>
            <a:ext cx="5348605" cy="26670"/>
          </a:xfrm>
          <a:custGeom>
            <a:avLst/>
            <a:gdLst/>
            <a:ahLst/>
            <a:cxnLst/>
            <a:rect l="l" t="t" r="r" b="b"/>
            <a:pathLst>
              <a:path w="5348605" h="26669">
                <a:moveTo>
                  <a:pt x="5348015" y="26241"/>
                </a:moveTo>
                <a:lnTo>
                  <a:pt x="0" y="26241"/>
                </a:lnTo>
                <a:lnTo>
                  <a:pt x="0" y="0"/>
                </a:lnTo>
                <a:lnTo>
                  <a:pt x="5348015" y="0"/>
                </a:lnTo>
                <a:lnTo>
                  <a:pt x="5348015" y="2624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5747051" y="1282462"/>
            <a:ext cx="4465320" cy="4984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Partnering</a:t>
            </a:r>
            <a:r>
              <a:rPr dirty="0" spc="310"/>
              <a:t> </a:t>
            </a:r>
            <a:r>
              <a:rPr dirty="0"/>
              <a:t>with</a:t>
            </a:r>
            <a:r>
              <a:rPr dirty="0" spc="310"/>
              <a:t> </a:t>
            </a:r>
            <a:r>
              <a:rPr dirty="0" spc="-30"/>
              <a:t>Association</a:t>
            </a:r>
          </a:p>
        </p:txBody>
      </p:sp>
      <p:sp>
        <p:nvSpPr>
          <p:cNvPr id="5" name="object 5" descr=""/>
          <p:cNvSpPr/>
          <p:nvPr/>
        </p:nvSpPr>
        <p:spPr>
          <a:xfrm>
            <a:off x="5830653" y="2187159"/>
            <a:ext cx="57785" cy="57785"/>
          </a:xfrm>
          <a:custGeom>
            <a:avLst/>
            <a:gdLst/>
            <a:ahLst/>
            <a:cxnLst/>
            <a:rect l="l" t="t" r="r" b="b"/>
            <a:pathLst>
              <a:path w="57785" h="57785">
                <a:moveTo>
                  <a:pt x="32376" y="57171"/>
                </a:moveTo>
                <a:lnTo>
                  <a:pt x="24795" y="57171"/>
                </a:lnTo>
                <a:lnTo>
                  <a:pt x="21148" y="56446"/>
                </a:lnTo>
                <a:lnTo>
                  <a:pt x="0" y="32376"/>
                </a:lnTo>
                <a:lnTo>
                  <a:pt x="0" y="24795"/>
                </a:lnTo>
                <a:lnTo>
                  <a:pt x="24795" y="0"/>
                </a:lnTo>
                <a:lnTo>
                  <a:pt x="32376" y="0"/>
                </a:lnTo>
                <a:lnTo>
                  <a:pt x="57171" y="28585"/>
                </a:lnTo>
                <a:lnTo>
                  <a:pt x="57171" y="32376"/>
                </a:lnTo>
                <a:lnTo>
                  <a:pt x="32376" y="5717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 txBox="1"/>
          <p:nvPr/>
        </p:nvSpPr>
        <p:spPr>
          <a:xfrm>
            <a:off x="5998847" y="2031511"/>
            <a:ext cx="4178300" cy="42945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678180">
              <a:lnSpc>
                <a:spcPct val="116700"/>
              </a:lnSpc>
              <a:spcBef>
                <a:spcPts val="100"/>
              </a:spcBef>
            </a:pPr>
            <a:r>
              <a:rPr dirty="0" sz="1500">
                <a:latin typeface="Century Gothic"/>
                <a:cs typeface="Century Gothic"/>
              </a:rPr>
              <a:t>AACD</a:t>
            </a:r>
            <a:r>
              <a:rPr dirty="0" sz="1500" spc="90">
                <a:latin typeface="Century Gothic"/>
                <a:cs typeface="Century Gothic"/>
              </a:rPr>
              <a:t> </a:t>
            </a:r>
            <a:r>
              <a:rPr dirty="0" sz="1500" spc="-60">
                <a:latin typeface="Century Gothic"/>
                <a:cs typeface="Century Gothic"/>
              </a:rPr>
              <a:t>Canva</a:t>
            </a:r>
            <a:r>
              <a:rPr dirty="0" sz="1500" spc="95">
                <a:latin typeface="Century Gothic"/>
                <a:cs typeface="Century Gothic"/>
              </a:rPr>
              <a:t> </a:t>
            </a:r>
            <a:r>
              <a:rPr dirty="0" sz="1500" spc="50">
                <a:latin typeface="Century Gothic"/>
                <a:cs typeface="Century Gothic"/>
              </a:rPr>
              <a:t>Team</a:t>
            </a:r>
            <a:r>
              <a:rPr dirty="0" sz="1500" spc="95">
                <a:latin typeface="Century Gothic"/>
                <a:cs typeface="Century Gothic"/>
              </a:rPr>
              <a:t> </a:t>
            </a:r>
            <a:r>
              <a:rPr dirty="0" sz="1500">
                <a:latin typeface="Century Gothic"/>
                <a:cs typeface="Century Gothic"/>
              </a:rPr>
              <a:t>established</a:t>
            </a:r>
            <a:r>
              <a:rPr dirty="0" sz="1500" spc="95">
                <a:latin typeface="Century Gothic"/>
                <a:cs typeface="Century Gothic"/>
              </a:rPr>
              <a:t> </a:t>
            </a:r>
            <a:r>
              <a:rPr dirty="0" sz="1500" spc="75">
                <a:latin typeface="Century Gothic"/>
                <a:cs typeface="Century Gothic"/>
              </a:rPr>
              <a:t>with </a:t>
            </a:r>
            <a:r>
              <a:rPr dirty="0" sz="1500">
                <a:latin typeface="Century Gothic"/>
                <a:cs typeface="Century Gothic"/>
              </a:rPr>
              <a:t>association</a:t>
            </a:r>
            <a:r>
              <a:rPr dirty="0" sz="1500" spc="75">
                <a:latin typeface="Century Gothic"/>
                <a:cs typeface="Century Gothic"/>
              </a:rPr>
              <a:t> </a:t>
            </a:r>
            <a:r>
              <a:rPr dirty="0" sz="1500">
                <a:latin typeface="Century Gothic"/>
                <a:cs typeface="Century Gothic"/>
              </a:rPr>
              <a:t>and</a:t>
            </a:r>
            <a:r>
              <a:rPr dirty="0" sz="1500" spc="80">
                <a:latin typeface="Century Gothic"/>
                <a:cs typeface="Century Gothic"/>
              </a:rPr>
              <a:t> </a:t>
            </a:r>
            <a:r>
              <a:rPr dirty="0" sz="1500">
                <a:latin typeface="Century Gothic"/>
                <a:cs typeface="Century Gothic"/>
              </a:rPr>
              <a:t>state</a:t>
            </a:r>
            <a:r>
              <a:rPr dirty="0" sz="1500" spc="80">
                <a:latin typeface="Century Gothic"/>
                <a:cs typeface="Century Gothic"/>
              </a:rPr>
              <a:t> </a:t>
            </a:r>
            <a:r>
              <a:rPr dirty="0" sz="1500" spc="-20">
                <a:latin typeface="Century Gothic"/>
                <a:cs typeface="Century Gothic"/>
              </a:rPr>
              <a:t>agency</a:t>
            </a:r>
            <a:r>
              <a:rPr dirty="0" sz="1500" spc="80">
                <a:latin typeface="Century Gothic"/>
                <a:cs typeface="Century Gothic"/>
              </a:rPr>
              <a:t> </a:t>
            </a:r>
            <a:r>
              <a:rPr dirty="0" sz="1500" spc="-20">
                <a:latin typeface="Century Gothic"/>
                <a:cs typeface="Century Gothic"/>
              </a:rPr>
              <a:t>staff</a:t>
            </a:r>
            <a:endParaRPr sz="15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260"/>
              </a:spcBef>
            </a:pPr>
            <a:endParaRPr sz="1500">
              <a:latin typeface="Century Gothic"/>
              <a:cs typeface="Century Gothic"/>
            </a:endParaRPr>
          </a:p>
          <a:p>
            <a:pPr algn="just" marL="12700" marR="255270">
              <a:lnSpc>
                <a:spcPct val="116700"/>
              </a:lnSpc>
            </a:pPr>
            <a:r>
              <a:rPr dirty="0" sz="1500" spc="60">
                <a:latin typeface="Century Gothic"/>
                <a:cs typeface="Century Gothic"/>
              </a:rPr>
              <a:t>Nonprofit</a:t>
            </a:r>
            <a:r>
              <a:rPr dirty="0" sz="1500" spc="-35">
                <a:latin typeface="Century Gothic"/>
                <a:cs typeface="Century Gothic"/>
              </a:rPr>
              <a:t> </a:t>
            </a:r>
            <a:r>
              <a:rPr dirty="0" sz="1500" spc="65">
                <a:latin typeface="Century Gothic"/>
                <a:cs typeface="Century Gothic"/>
              </a:rPr>
              <a:t>eligibility</a:t>
            </a:r>
            <a:r>
              <a:rPr dirty="0" sz="1500" spc="-30">
                <a:latin typeface="Century Gothic"/>
                <a:cs typeface="Century Gothic"/>
              </a:rPr>
              <a:t> </a:t>
            </a:r>
            <a:r>
              <a:rPr dirty="0" sz="1500">
                <a:latin typeface="Century Gothic"/>
                <a:cs typeface="Century Gothic"/>
              </a:rPr>
              <a:t>(via</a:t>
            </a:r>
            <a:r>
              <a:rPr dirty="0" sz="1500" spc="-30">
                <a:latin typeface="Century Gothic"/>
                <a:cs typeface="Century Gothic"/>
              </a:rPr>
              <a:t> </a:t>
            </a:r>
            <a:r>
              <a:rPr dirty="0" sz="1500" spc="-10">
                <a:latin typeface="Century Gothic"/>
                <a:cs typeface="Century Gothic"/>
              </a:rPr>
              <a:t>AACD’s</a:t>
            </a:r>
            <a:r>
              <a:rPr dirty="0" sz="1500" spc="-30">
                <a:latin typeface="Century Gothic"/>
                <a:cs typeface="Century Gothic"/>
              </a:rPr>
              <a:t> </a:t>
            </a:r>
            <a:r>
              <a:rPr dirty="0" sz="1500" spc="-10">
                <a:latin typeface="Century Gothic"/>
                <a:cs typeface="Century Gothic"/>
              </a:rPr>
              <a:t>501(c)(3) </a:t>
            </a:r>
            <a:r>
              <a:rPr dirty="0" sz="1500" spc="55">
                <a:latin typeface="Century Gothic"/>
                <a:cs typeface="Century Gothic"/>
              </a:rPr>
              <a:t>status)</a:t>
            </a:r>
            <a:r>
              <a:rPr dirty="0" sz="1500" spc="-10">
                <a:latin typeface="Century Gothic"/>
                <a:cs typeface="Century Gothic"/>
              </a:rPr>
              <a:t> </a:t>
            </a:r>
            <a:r>
              <a:rPr dirty="0" sz="1500" spc="-40">
                <a:latin typeface="Century Gothic"/>
                <a:cs typeface="Century Gothic"/>
              </a:rPr>
              <a:t>gave</a:t>
            </a:r>
            <a:r>
              <a:rPr dirty="0" sz="1500" spc="-5">
                <a:latin typeface="Century Gothic"/>
                <a:cs typeface="Century Gothic"/>
              </a:rPr>
              <a:t> </a:t>
            </a:r>
            <a:r>
              <a:rPr dirty="0" sz="1500" spc="-20">
                <a:latin typeface="Century Gothic"/>
                <a:cs typeface="Century Gothic"/>
              </a:rPr>
              <a:t>access</a:t>
            </a:r>
            <a:r>
              <a:rPr dirty="0" sz="1500" spc="-10">
                <a:latin typeface="Century Gothic"/>
                <a:cs typeface="Century Gothic"/>
              </a:rPr>
              <a:t> </a:t>
            </a:r>
            <a:r>
              <a:rPr dirty="0" sz="1500">
                <a:latin typeface="Century Gothic"/>
                <a:cs typeface="Century Gothic"/>
              </a:rPr>
              <a:t>to</a:t>
            </a:r>
            <a:r>
              <a:rPr dirty="0" sz="1500" spc="-5">
                <a:latin typeface="Century Gothic"/>
                <a:cs typeface="Century Gothic"/>
              </a:rPr>
              <a:t> </a:t>
            </a:r>
            <a:r>
              <a:rPr dirty="0" sz="1500" spc="-45">
                <a:latin typeface="Century Gothic"/>
                <a:cs typeface="Century Gothic"/>
              </a:rPr>
              <a:t>Canva’s</a:t>
            </a:r>
            <a:r>
              <a:rPr dirty="0" sz="1500" spc="-10">
                <a:latin typeface="Century Gothic"/>
                <a:cs typeface="Century Gothic"/>
              </a:rPr>
              <a:t> </a:t>
            </a:r>
            <a:r>
              <a:rPr dirty="0" sz="1500" spc="50">
                <a:latin typeface="Century Gothic"/>
                <a:cs typeface="Century Gothic"/>
              </a:rPr>
              <a:t>Nonprofit </a:t>
            </a:r>
            <a:r>
              <a:rPr dirty="0" sz="1500" spc="30">
                <a:latin typeface="Century Gothic"/>
                <a:cs typeface="Century Gothic"/>
              </a:rPr>
              <a:t>Team</a:t>
            </a:r>
            <a:endParaRPr sz="15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260"/>
              </a:spcBef>
            </a:pPr>
            <a:endParaRPr sz="1500">
              <a:latin typeface="Century Gothic"/>
              <a:cs typeface="Century Gothic"/>
            </a:endParaRPr>
          </a:p>
          <a:p>
            <a:pPr marL="12700" marR="560070">
              <a:lnSpc>
                <a:spcPct val="116700"/>
              </a:lnSpc>
            </a:pPr>
            <a:r>
              <a:rPr dirty="0" sz="1500" spc="50">
                <a:latin typeface="Century Gothic"/>
                <a:cs typeface="Century Gothic"/>
              </a:rPr>
              <a:t>Benefit:</a:t>
            </a:r>
            <a:r>
              <a:rPr dirty="0" sz="1500" spc="5">
                <a:latin typeface="Century Gothic"/>
                <a:cs typeface="Century Gothic"/>
              </a:rPr>
              <a:t> </a:t>
            </a:r>
            <a:r>
              <a:rPr dirty="0" sz="1500" spc="80">
                <a:latin typeface="Century Gothic"/>
                <a:cs typeface="Century Gothic"/>
              </a:rPr>
              <a:t>50</a:t>
            </a:r>
            <a:r>
              <a:rPr dirty="0" sz="1500" spc="10">
                <a:latin typeface="Century Gothic"/>
                <a:cs typeface="Century Gothic"/>
              </a:rPr>
              <a:t> </a:t>
            </a:r>
            <a:r>
              <a:rPr dirty="0" sz="1500" spc="200">
                <a:latin typeface="Century Gothic"/>
                <a:cs typeface="Century Gothic"/>
              </a:rPr>
              <a:t>FREE</a:t>
            </a:r>
            <a:r>
              <a:rPr dirty="0" sz="1500" spc="10">
                <a:latin typeface="Century Gothic"/>
                <a:cs typeface="Century Gothic"/>
              </a:rPr>
              <a:t> </a:t>
            </a:r>
            <a:r>
              <a:rPr dirty="0" sz="1500" spc="-60">
                <a:latin typeface="Century Gothic"/>
                <a:cs typeface="Century Gothic"/>
              </a:rPr>
              <a:t>Canva</a:t>
            </a:r>
            <a:r>
              <a:rPr dirty="0" sz="1500" spc="10">
                <a:latin typeface="Century Gothic"/>
                <a:cs typeface="Century Gothic"/>
              </a:rPr>
              <a:t> </a:t>
            </a:r>
            <a:r>
              <a:rPr dirty="0" sz="1500" spc="100">
                <a:latin typeface="Century Gothic"/>
                <a:cs typeface="Century Gothic"/>
              </a:rPr>
              <a:t>Pro</a:t>
            </a:r>
            <a:r>
              <a:rPr dirty="0" sz="1500" spc="10">
                <a:latin typeface="Century Gothic"/>
                <a:cs typeface="Century Gothic"/>
              </a:rPr>
              <a:t> </a:t>
            </a:r>
            <a:r>
              <a:rPr dirty="0" sz="1500" spc="-10">
                <a:latin typeface="Century Gothic"/>
                <a:cs typeface="Century Gothic"/>
              </a:rPr>
              <a:t>accounts </a:t>
            </a:r>
            <a:r>
              <a:rPr dirty="0" sz="1500">
                <a:latin typeface="Century Gothic"/>
                <a:cs typeface="Century Gothic"/>
              </a:rPr>
              <a:t>(application</a:t>
            </a:r>
            <a:r>
              <a:rPr dirty="0" sz="1500" spc="55">
                <a:latin typeface="Century Gothic"/>
                <a:cs typeface="Century Gothic"/>
              </a:rPr>
              <a:t> </a:t>
            </a:r>
            <a:r>
              <a:rPr dirty="0" sz="1500" spc="-10">
                <a:latin typeface="Century Gothic"/>
                <a:cs typeface="Century Gothic"/>
              </a:rPr>
              <a:t>required)</a:t>
            </a:r>
            <a:endParaRPr sz="15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265"/>
              </a:spcBef>
            </a:pPr>
            <a:endParaRPr sz="1500">
              <a:latin typeface="Century Gothic"/>
              <a:cs typeface="Century Gothic"/>
            </a:endParaRPr>
          </a:p>
          <a:p>
            <a:pPr marL="12700" marR="68580">
              <a:lnSpc>
                <a:spcPct val="116700"/>
              </a:lnSpc>
            </a:pPr>
            <a:r>
              <a:rPr dirty="0" sz="1500">
                <a:latin typeface="Century Gothic"/>
                <a:cs typeface="Century Gothic"/>
              </a:rPr>
              <a:t>Offered</a:t>
            </a:r>
            <a:r>
              <a:rPr dirty="0" sz="1500" spc="30">
                <a:latin typeface="Century Gothic"/>
                <a:cs typeface="Century Gothic"/>
              </a:rPr>
              <a:t> </a:t>
            </a:r>
            <a:r>
              <a:rPr dirty="0" sz="1500">
                <a:latin typeface="Century Gothic"/>
                <a:cs typeface="Century Gothic"/>
              </a:rPr>
              <a:t>to</a:t>
            </a:r>
            <a:r>
              <a:rPr dirty="0" sz="1500" spc="35">
                <a:latin typeface="Century Gothic"/>
                <a:cs typeface="Century Gothic"/>
              </a:rPr>
              <a:t> </a:t>
            </a:r>
            <a:r>
              <a:rPr dirty="0" sz="1500" spc="80">
                <a:latin typeface="Century Gothic"/>
                <a:cs typeface="Century Gothic"/>
              </a:rPr>
              <a:t>districts</a:t>
            </a:r>
            <a:r>
              <a:rPr dirty="0" sz="1500" spc="35">
                <a:latin typeface="Century Gothic"/>
                <a:cs typeface="Century Gothic"/>
              </a:rPr>
              <a:t> </a:t>
            </a:r>
            <a:r>
              <a:rPr dirty="0" sz="1500" spc="75">
                <a:latin typeface="Century Gothic"/>
                <a:cs typeface="Century Gothic"/>
              </a:rPr>
              <a:t>starting</a:t>
            </a:r>
            <a:r>
              <a:rPr dirty="0" sz="1500" spc="35">
                <a:latin typeface="Century Gothic"/>
                <a:cs typeface="Century Gothic"/>
              </a:rPr>
              <a:t> </a:t>
            </a:r>
            <a:r>
              <a:rPr dirty="0" sz="1500" spc="65">
                <a:latin typeface="Century Gothic"/>
                <a:cs typeface="Century Gothic"/>
              </a:rPr>
              <a:t>April</a:t>
            </a:r>
            <a:r>
              <a:rPr dirty="0" sz="1500" spc="35">
                <a:latin typeface="Century Gothic"/>
                <a:cs typeface="Century Gothic"/>
              </a:rPr>
              <a:t> </a:t>
            </a:r>
            <a:r>
              <a:rPr dirty="0" sz="1500" spc="85">
                <a:latin typeface="Century Gothic"/>
                <a:cs typeface="Century Gothic"/>
              </a:rPr>
              <a:t>2024</a:t>
            </a:r>
            <a:r>
              <a:rPr dirty="0" sz="1500" spc="35">
                <a:latin typeface="Century Gothic"/>
                <a:cs typeface="Century Gothic"/>
              </a:rPr>
              <a:t> </a:t>
            </a:r>
            <a:r>
              <a:rPr dirty="0" sz="1500" spc="-25">
                <a:latin typeface="Century Gothic"/>
                <a:cs typeface="Century Gothic"/>
              </a:rPr>
              <a:t>and </a:t>
            </a:r>
            <a:r>
              <a:rPr dirty="0" sz="1500" spc="-10">
                <a:latin typeface="Century Gothic"/>
                <a:cs typeface="Century Gothic"/>
              </a:rPr>
              <a:t>reached</a:t>
            </a:r>
            <a:r>
              <a:rPr dirty="0" sz="1500" spc="30">
                <a:latin typeface="Century Gothic"/>
                <a:cs typeface="Century Gothic"/>
              </a:rPr>
              <a:t> </a:t>
            </a:r>
            <a:r>
              <a:rPr dirty="0" sz="1500" spc="85">
                <a:latin typeface="Century Gothic"/>
                <a:cs typeface="Century Gothic"/>
              </a:rPr>
              <a:t>full</a:t>
            </a:r>
            <a:r>
              <a:rPr dirty="0" sz="1500" spc="30">
                <a:latin typeface="Century Gothic"/>
                <a:cs typeface="Century Gothic"/>
              </a:rPr>
              <a:t> </a:t>
            </a:r>
            <a:r>
              <a:rPr dirty="0" sz="1500" spc="80">
                <a:latin typeface="Century Gothic"/>
                <a:cs typeface="Century Gothic"/>
              </a:rPr>
              <a:t>50</a:t>
            </a:r>
            <a:r>
              <a:rPr dirty="0" sz="1500" spc="35">
                <a:latin typeface="Century Gothic"/>
                <a:cs typeface="Century Gothic"/>
              </a:rPr>
              <a:t> </a:t>
            </a:r>
            <a:r>
              <a:rPr dirty="0" sz="1500">
                <a:latin typeface="Century Gothic"/>
                <a:cs typeface="Century Gothic"/>
              </a:rPr>
              <a:t>accounts</a:t>
            </a:r>
            <a:r>
              <a:rPr dirty="0" sz="1500" spc="30">
                <a:latin typeface="Century Gothic"/>
                <a:cs typeface="Century Gothic"/>
              </a:rPr>
              <a:t> </a:t>
            </a:r>
            <a:r>
              <a:rPr dirty="0" sz="1500">
                <a:latin typeface="Century Gothic"/>
                <a:cs typeface="Century Gothic"/>
              </a:rPr>
              <a:t>by</a:t>
            </a:r>
            <a:r>
              <a:rPr dirty="0" sz="1500" spc="35">
                <a:latin typeface="Century Gothic"/>
                <a:cs typeface="Century Gothic"/>
              </a:rPr>
              <a:t> </a:t>
            </a:r>
            <a:r>
              <a:rPr dirty="0" sz="1500">
                <a:latin typeface="Century Gothic"/>
                <a:cs typeface="Century Gothic"/>
              </a:rPr>
              <a:t>June</a:t>
            </a:r>
            <a:r>
              <a:rPr dirty="0" sz="1500" spc="30">
                <a:latin typeface="Century Gothic"/>
                <a:cs typeface="Century Gothic"/>
              </a:rPr>
              <a:t> 2025</a:t>
            </a:r>
            <a:endParaRPr sz="15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260"/>
              </a:spcBef>
            </a:pPr>
            <a:endParaRPr sz="1500">
              <a:latin typeface="Century Gothic"/>
              <a:cs typeface="Century Gothic"/>
            </a:endParaRPr>
          </a:p>
          <a:p>
            <a:pPr marL="12700" marR="5080">
              <a:lnSpc>
                <a:spcPct val="116700"/>
              </a:lnSpc>
            </a:pPr>
            <a:r>
              <a:rPr dirty="0" sz="1500" spc="50">
                <a:latin typeface="Century Gothic"/>
                <a:cs typeface="Century Gothic"/>
              </a:rPr>
              <a:t>Expansion:</a:t>
            </a:r>
            <a:r>
              <a:rPr dirty="0" sz="1500" spc="110">
                <a:latin typeface="Century Gothic"/>
                <a:cs typeface="Century Gothic"/>
              </a:rPr>
              <a:t> </a:t>
            </a:r>
            <a:r>
              <a:rPr dirty="0" sz="1500">
                <a:latin typeface="Century Gothic"/>
                <a:cs typeface="Century Gothic"/>
              </a:rPr>
              <a:t>Additional</a:t>
            </a:r>
            <a:r>
              <a:rPr dirty="0" sz="1500" spc="110">
                <a:latin typeface="Century Gothic"/>
                <a:cs typeface="Century Gothic"/>
              </a:rPr>
              <a:t> </a:t>
            </a:r>
            <a:r>
              <a:rPr dirty="0" sz="1500" spc="-60">
                <a:latin typeface="Century Gothic"/>
                <a:cs typeface="Century Gothic"/>
              </a:rPr>
              <a:t>Canva</a:t>
            </a:r>
            <a:r>
              <a:rPr dirty="0" sz="1500" spc="114">
                <a:latin typeface="Century Gothic"/>
                <a:cs typeface="Century Gothic"/>
              </a:rPr>
              <a:t> </a:t>
            </a:r>
            <a:r>
              <a:rPr dirty="0" sz="1500" spc="50">
                <a:latin typeface="Century Gothic"/>
                <a:cs typeface="Century Gothic"/>
              </a:rPr>
              <a:t>Teams </a:t>
            </a:r>
            <a:r>
              <a:rPr dirty="0" sz="1500" spc="-10">
                <a:latin typeface="Century Gothic"/>
                <a:cs typeface="Century Gothic"/>
              </a:rPr>
              <a:t>account</a:t>
            </a:r>
            <a:r>
              <a:rPr dirty="0" sz="1500" spc="-35">
                <a:latin typeface="Century Gothic"/>
                <a:cs typeface="Century Gothic"/>
              </a:rPr>
              <a:t> </a:t>
            </a:r>
            <a:r>
              <a:rPr dirty="0" sz="1500" spc="-10">
                <a:latin typeface="Century Gothic"/>
                <a:cs typeface="Century Gothic"/>
              </a:rPr>
              <a:t>created</a:t>
            </a:r>
            <a:r>
              <a:rPr dirty="0" sz="1500" spc="-35">
                <a:latin typeface="Century Gothic"/>
                <a:cs typeface="Century Gothic"/>
              </a:rPr>
              <a:t> </a:t>
            </a:r>
            <a:r>
              <a:rPr dirty="0" sz="1500" spc="50">
                <a:latin typeface="Century Gothic"/>
                <a:cs typeface="Century Gothic"/>
              </a:rPr>
              <a:t>for</a:t>
            </a:r>
            <a:r>
              <a:rPr dirty="0" sz="1500" spc="-35">
                <a:latin typeface="Century Gothic"/>
                <a:cs typeface="Century Gothic"/>
              </a:rPr>
              <a:t> </a:t>
            </a:r>
            <a:r>
              <a:rPr dirty="0" sz="1500" spc="80">
                <a:latin typeface="Century Gothic"/>
                <a:cs typeface="Century Gothic"/>
              </a:rPr>
              <a:t>districts</a:t>
            </a:r>
            <a:r>
              <a:rPr dirty="0" sz="1500" spc="-35">
                <a:latin typeface="Century Gothic"/>
                <a:cs typeface="Century Gothic"/>
              </a:rPr>
              <a:t> </a:t>
            </a:r>
            <a:r>
              <a:rPr dirty="0" sz="1500">
                <a:latin typeface="Century Gothic"/>
                <a:cs typeface="Century Gothic"/>
              </a:rPr>
              <a:t>($100/year</a:t>
            </a:r>
            <a:r>
              <a:rPr dirty="0" sz="1500" spc="-30">
                <a:latin typeface="Century Gothic"/>
                <a:cs typeface="Century Gothic"/>
              </a:rPr>
              <a:t> </a:t>
            </a:r>
            <a:r>
              <a:rPr dirty="0" sz="1500" spc="-25">
                <a:latin typeface="Century Gothic"/>
                <a:cs typeface="Century Gothic"/>
              </a:rPr>
              <a:t>per </a:t>
            </a:r>
            <a:r>
              <a:rPr dirty="0" sz="1500">
                <a:latin typeface="Century Gothic"/>
                <a:cs typeface="Century Gothic"/>
              </a:rPr>
              <a:t>member,</a:t>
            </a:r>
            <a:r>
              <a:rPr dirty="0" sz="1500" spc="200">
                <a:latin typeface="Century Gothic"/>
                <a:cs typeface="Century Gothic"/>
              </a:rPr>
              <a:t> </a:t>
            </a:r>
            <a:r>
              <a:rPr dirty="0" sz="1500">
                <a:latin typeface="Century Gothic"/>
                <a:cs typeface="Century Gothic"/>
              </a:rPr>
              <a:t>3-</a:t>
            </a:r>
            <a:r>
              <a:rPr dirty="0" sz="1500" spc="60">
                <a:latin typeface="Century Gothic"/>
                <a:cs typeface="Century Gothic"/>
              </a:rPr>
              <a:t>member</a:t>
            </a:r>
            <a:r>
              <a:rPr dirty="0" sz="1500" spc="204">
                <a:latin typeface="Century Gothic"/>
                <a:cs typeface="Century Gothic"/>
              </a:rPr>
              <a:t> </a:t>
            </a:r>
            <a:r>
              <a:rPr dirty="0" sz="1500" spc="100">
                <a:latin typeface="Century Gothic"/>
                <a:cs typeface="Century Gothic"/>
              </a:rPr>
              <a:t>minimum)</a:t>
            </a:r>
            <a:endParaRPr sz="1500">
              <a:latin typeface="Century Gothic"/>
              <a:cs typeface="Century Gothic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5830653" y="2987560"/>
            <a:ext cx="57785" cy="57785"/>
          </a:xfrm>
          <a:custGeom>
            <a:avLst/>
            <a:gdLst/>
            <a:ahLst/>
            <a:cxnLst/>
            <a:rect l="l" t="t" r="r" b="b"/>
            <a:pathLst>
              <a:path w="57785" h="57785">
                <a:moveTo>
                  <a:pt x="32376" y="57171"/>
                </a:moveTo>
                <a:lnTo>
                  <a:pt x="24795" y="57171"/>
                </a:lnTo>
                <a:lnTo>
                  <a:pt x="21148" y="56446"/>
                </a:lnTo>
                <a:lnTo>
                  <a:pt x="0" y="32376"/>
                </a:lnTo>
                <a:lnTo>
                  <a:pt x="0" y="24795"/>
                </a:lnTo>
                <a:lnTo>
                  <a:pt x="24795" y="0"/>
                </a:lnTo>
                <a:lnTo>
                  <a:pt x="32376" y="0"/>
                </a:lnTo>
                <a:lnTo>
                  <a:pt x="57171" y="28585"/>
                </a:lnTo>
                <a:lnTo>
                  <a:pt x="57171" y="32376"/>
                </a:lnTo>
                <a:lnTo>
                  <a:pt x="32376" y="5717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5830653" y="4054762"/>
            <a:ext cx="57785" cy="57785"/>
          </a:xfrm>
          <a:custGeom>
            <a:avLst/>
            <a:gdLst/>
            <a:ahLst/>
            <a:cxnLst/>
            <a:rect l="l" t="t" r="r" b="b"/>
            <a:pathLst>
              <a:path w="57785" h="57785">
                <a:moveTo>
                  <a:pt x="32376" y="57171"/>
                </a:moveTo>
                <a:lnTo>
                  <a:pt x="24795" y="57171"/>
                </a:lnTo>
                <a:lnTo>
                  <a:pt x="21148" y="56445"/>
                </a:lnTo>
                <a:lnTo>
                  <a:pt x="0" y="32376"/>
                </a:lnTo>
                <a:lnTo>
                  <a:pt x="0" y="24794"/>
                </a:lnTo>
                <a:lnTo>
                  <a:pt x="24795" y="0"/>
                </a:lnTo>
                <a:lnTo>
                  <a:pt x="32376" y="0"/>
                </a:lnTo>
                <a:lnTo>
                  <a:pt x="57171" y="28585"/>
                </a:lnTo>
                <a:lnTo>
                  <a:pt x="57171" y="32376"/>
                </a:lnTo>
                <a:lnTo>
                  <a:pt x="32376" y="5717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/>
          <p:nvPr/>
        </p:nvSpPr>
        <p:spPr>
          <a:xfrm>
            <a:off x="5830653" y="4855164"/>
            <a:ext cx="57785" cy="57785"/>
          </a:xfrm>
          <a:custGeom>
            <a:avLst/>
            <a:gdLst/>
            <a:ahLst/>
            <a:cxnLst/>
            <a:rect l="l" t="t" r="r" b="b"/>
            <a:pathLst>
              <a:path w="57785" h="57785">
                <a:moveTo>
                  <a:pt x="32376" y="57171"/>
                </a:moveTo>
                <a:lnTo>
                  <a:pt x="24795" y="57171"/>
                </a:lnTo>
                <a:lnTo>
                  <a:pt x="21148" y="56446"/>
                </a:lnTo>
                <a:lnTo>
                  <a:pt x="0" y="32376"/>
                </a:lnTo>
                <a:lnTo>
                  <a:pt x="0" y="24794"/>
                </a:lnTo>
                <a:lnTo>
                  <a:pt x="24795" y="0"/>
                </a:lnTo>
                <a:lnTo>
                  <a:pt x="32376" y="0"/>
                </a:lnTo>
                <a:lnTo>
                  <a:pt x="57171" y="28585"/>
                </a:lnTo>
                <a:lnTo>
                  <a:pt x="57171" y="32376"/>
                </a:lnTo>
                <a:lnTo>
                  <a:pt x="32376" y="5717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/>
          <p:nvPr/>
        </p:nvSpPr>
        <p:spPr>
          <a:xfrm>
            <a:off x="5830653" y="5655566"/>
            <a:ext cx="57785" cy="57785"/>
          </a:xfrm>
          <a:custGeom>
            <a:avLst/>
            <a:gdLst/>
            <a:ahLst/>
            <a:cxnLst/>
            <a:rect l="l" t="t" r="r" b="b"/>
            <a:pathLst>
              <a:path w="57785" h="57785">
                <a:moveTo>
                  <a:pt x="32376" y="57171"/>
                </a:moveTo>
                <a:lnTo>
                  <a:pt x="24795" y="57171"/>
                </a:lnTo>
                <a:lnTo>
                  <a:pt x="21148" y="56446"/>
                </a:lnTo>
                <a:lnTo>
                  <a:pt x="0" y="32376"/>
                </a:lnTo>
                <a:lnTo>
                  <a:pt x="0" y="24794"/>
                </a:lnTo>
                <a:lnTo>
                  <a:pt x="24795" y="0"/>
                </a:lnTo>
                <a:lnTo>
                  <a:pt x="32376" y="0"/>
                </a:lnTo>
                <a:lnTo>
                  <a:pt x="57171" y="28585"/>
                </a:lnTo>
                <a:lnTo>
                  <a:pt x="57171" y="32376"/>
                </a:lnTo>
                <a:lnTo>
                  <a:pt x="32376" y="5717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1" name="object 11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27993" y="2393146"/>
            <a:ext cx="4325979" cy="173420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3721735" cy="7562850"/>
            <a:chOff x="0" y="0"/>
            <a:chExt cx="3721735" cy="7562850"/>
          </a:xfrm>
        </p:grpSpPr>
        <p:sp>
          <p:nvSpPr>
            <p:cNvPr id="3" name="object 3" descr=""/>
            <p:cNvSpPr/>
            <p:nvPr/>
          </p:nvSpPr>
          <p:spPr>
            <a:xfrm>
              <a:off x="0" y="0"/>
              <a:ext cx="1670685" cy="7562850"/>
            </a:xfrm>
            <a:custGeom>
              <a:avLst/>
              <a:gdLst/>
              <a:ahLst/>
              <a:cxnLst/>
              <a:rect l="l" t="t" r="r" b="b"/>
              <a:pathLst>
                <a:path w="1670685" h="7562850">
                  <a:moveTo>
                    <a:pt x="1670604" y="7562849"/>
                  </a:moveTo>
                  <a:lnTo>
                    <a:pt x="0" y="7562849"/>
                  </a:lnTo>
                  <a:lnTo>
                    <a:pt x="0" y="0"/>
                  </a:lnTo>
                  <a:lnTo>
                    <a:pt x="1670604" y="0"/>
                  </a:lnTo>
                  <a:lnTo>
                    <a:pt x="1670604" y="7562849"/>
                  </a:lnTo>
                  <a:close/>
                </a:path>
              </a:pathLst>
            </a:custGeom>
            <a:solidFill>
              <a:srgbClr val="C7D6B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0" y="1571193"/>
              <a:ext cx="3097530" cy="26670"/>
            </a:xfrm>
            <a:custGeom>
              <a:avLst/>
              <a:gdLst/>
              <a:ahLst/>
              <a:cxnLst/>
              <a:rect l="l" t="t" r="r" b="b"/>
              <a:pathLst>
                <a:path w="3097530" h="26669">
                  <a:moveTo>
                    <a:pt x="3097081" y="26241"/>
                  </a:moveTo>
                  <a:lnTo>
                    <a:pt x="0" y="26241"/>
                  </a:lnTo>
                  <a:lnTo>
                    <a:pt x="0" y="0"/>
                  </a:lnTo>
                  <a:lnTo>
                    <a:pt x="3097081" y="0"/>
                  </a:lnTo>
                  <a:lnTo>
                    <a:pt x="3097081" y="2624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612023" y="2248592"/>
              <a:ext cx="66700" cy="66700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612023" y="2801250"/>
              <a:ext cx="66700" cy="66700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612023" y="3353908"/>
              <a:ext cx="66700" cy="66700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57539" y="2038090"/>
              <a:ext cx="3363592" cy="4964395"/>
            </a:xfrm>
            <a:prstGeom prst="rect">
              <a:avLst/>
            </a:prstGeom>
          </p:spPr>
        </p:pic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3444053" y="1282517"/>
            <a:ext cx="1397635" cy="4984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10"/>
              <a:t>Roll</a:t>
            </a:r>
            <a:r>
              <a:rPr dirty="0" spc="-175"/>
              <a:t> </a:t>
            </a:r>
            <a:r>
              <a:rPr dirty="0" spc="35"/>
              <a:t>Out</a:t>
            </a:r>
          </a:p>
        </p:txBody>
      </p:sp>
      <p:sp>
        <p:nvSpPr>
          <p:cNvPr id="10" name="object 10" descr=""/>
          <p:cNvSpPr txBox="1"/>
          <p:nvPr/>
        </p:nvSpPr>
        <p:spPr>
          <a:xfrm>
            <a:off x="3792426" y="2127933"/>
            <a:ext cx="4554220" cy="13747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130">
                <a:solidFill>
                  <a:srgbClr val="584945"/>
                </a:solidFill>
                <a:latin typeface="Century Gothic"/>
                <a:cs typeface="Century Gothic"/>
              </a:rPr>
              <a:t>8</a:t>
            </a:r>
            <a:r>
              <a:rPr dirty="0" sz="1600" spc="2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600" spc="85">
                <a:solidFill>
                  <a:srgbClr val="584945"/>
                </a:solidFill>
                <a:latin typeface="Century Gothic"/>
                <a:cs typeface="Century Gothic"/>
              </a:rPr>
              <a:t>Trainings</a:t>
            </a:r>
            <a:r>
              <a:rPr dirty="0" sz="1600" spc="2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600" spc="75">
                <a:solidFill>
                  <a:srgbClr val="584945"/>
                </a:solidFill>
                <a:latin typeface="Century Gothic"/>
                <a:cs typeface="Century Gothic"/>
              </a:rPr>
              <a:t>Throughout</a:t>
            </a:r>
            <a:r>
              <a:rPr dirty="0" sz="1600" spc="2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584945"/>
                </a:solidFill>
                <a:latin typeface="Century Gothic"/>
                <a:cs typeface="Century Gothic"/>
              </a:rPr>
              <a:t>the</a:t>
            </a:r>
            <a:r>
              <a:rPr dirty="0" sz="1600" spc="2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600" spc="-10">
                <a:solidFill>
                  <a:srgbClr val="584945"/>
                </a:solidFill>
                <a:latin typeface="Century Gothic"/>
                <a:cs typeface="Century Gothic"/>
              </a:rPr>
              <a:t>State</a:t>
            </a:r>
            <a:endParaRPr sz="16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470"/>
              </a:spcBef>
            </a:pPr>
            <a:endParaRPr sz="16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</a:pPr>
            <a:r>
              <a:rPr dirty="0" sz="1600">
                <a:solidFill>
                  <a:srgbClr val="584945"/>
                </a:solidFill>
                <a:latin typeface="Century Gothic"/>
                <a:cs typeface="Century Gothic"/>
              </a:rPr>
              <a:t>Provided</a:t>
            </a:r>
            <a:r>
              <a:rPr dirty="0" sz="1600" spc="1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600" spc="114">
                <a:solidFill>
                  <a:srgbClr val="584945"/>
                </a:solidFill>
                <a:latin typeface="Century Gothic"/>
                <a:cs typeface="Century Gothic"/>
              </a:rPr>
              <a:t>Tips</a:t>
            </a:r>
            <a:r>
              <a:rPr dirty="0" sz="1600" spc="15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584945"/>
                </a:solidFill>
                <a:latin typeface="Century Gothic"/>
                <a:cs typeface="Century Gothic"/>
              </a:rPr>
              <a:t>and</a:t>
            </a:r>
            <a:r>
              <a:rPr dirty="0" sz="1600" spc="1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600" spc="105">
                <a:solidFill>
                  <a:srgbClr val="584945"/>
                </a:solidFill>
                <a:latin typeface="Century Gothic"/>
                <a:cs typeface="Century Gothic"/>
              </a:rPr>
              <a:t>Tricks</a:t>
            </a:r>
            <a:r>
              <a:rPr dirty="0" sz="1600" spc="15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600" spc="-10">
                <a:solidFill>
                  <a:srgbClr val="584945"/>
                </a:solidFill>
                <a:latin typeface="Century Gothic"/>
                <a:cs typeface="Century Gothic"/>
              </a:rPr>
              <a:t>Guides</a:t>
            </a:r>
            <a:endParaRPr sz="16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470"/>
              </a:spcBef>
            </a:pPr>
            <a:endParaRPr sz="16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</a:pPr>
            <a:r>
              <a:rPr dirty="0" sz="1600" spc="55">
                <a:solidFill>
                  <a:srgbClr val="584945"/>
                </a:solidFill>
                <a:latin typeface="Century Gothic"/>
                <a:cs typeface="Century Gothic"/>
              </a:rPr>
              <a:t>Some</a:t>
            </a:r>
            <a:r>
              <a:rPr dirty="0" sz="1600" spc="7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600" spc="10">
                <a:solidFill>
                  <a:srgbClr val="584945"/>
                </a:solidFill>
                <a:latin typeface="Century Gothic"/>
                <a:cs typeface="Century Gothic"/>
              </a:rPr>
              <a:t>hand-holding/individual</a:t>
            </a:r>
            <a:r>
              <a:rPr dirty="0" sz="1600" spc="7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600" spc="10">
                <a:solidFill>
                  <a:srgbClr val="584945"/>
                </a:solidFill>
                <a:latin typeface="Century Gothic"/>
                <a:cs typeface="Century Gothic"/>
              </a:rPr>
              <a:t>help,</a:t>
            </a:r>
            <a:r>
              <a:rPr dirty="0" sz="1600" spc="7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600" spc="60">
                <a:solidFill>
                  <a:srgbClr val="584945"/>
                </a:solidFill>
                <a:latin typeface="Century Gothic"/>
                <a:cs typeface="Century Gothic"/>
              </a:rPr>
              <a:t>but</a:t>
            </a:r>
            <a:r>
              <a:rPr dirty="0" sz="1600" spc="70">
                <a:solidFill>
                  <a:srgbClr val="584945"/>
                </a:solidFill>
                <a:latin typeface="Century Gothic"/>
                <a:cs typeface="Century Gothic"/>
              </a:rPr>
              <a:t> </a:t>
            </a:r>
            <a:r>
              <a:rPr dirty="0" sz="1600" spc="-20">
                <a:solidFill>
                  <a:srgbClr val="584945"/>
                </a:solidFill>
                <a:latin typeface="Century Gothic"/>
                <a:cs typeface="Century Gothic"/>
              </a:rPr>
              <a:t>rare</a:t>
            </a:r>
            <a:endParaRPr sz="1600">
              <a:latin typeface="Century Gothic"/>
              <a:cs typeface="Century Gothic"/>
            </a:endParaRPr>
          </a:p>
        </p:txBody>
      </p:sp>
      <p:pic>
        <p:nvPicPr>
          <p:cNvPr id="11" name="object 11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384748" y="3726362"/>
            <a:ext cx="4630894" cy="359227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2928043" y="2133000"/>
            <a:ext cx="19050" cy="5358130"/>
          </a:xfrm>
          <a:custGeom>
            <a:avLst/>
            <a:gdLst/>
            <a:ahLst/>
            <a:cxnLst/>
            <a:rect l="l" t="t" r="r" b="b"/>
            <a:pathLst>
              <a:path w="19050" h="5358130">
                <a:moveTo>
                  <a:pt x="18977" y="0"/>
                </a:moveTo>
                <a:lnTo>
                  <a:pt x="18977" y="5357703"/>
                </a:lnTo>
                <a:lnTo>
                  <a:pt x="0" y="5357703"/>
                </a:lnTo>
                <a:lnTo>
                  <a:pt x="0" y="0"/>
                </a:lnTo>
                <a:lnTo>
                  <a:pt x="1897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8042426" y="2133000"/>
            <a:ext cx="19050" cy="5358130"/>
          </a:xfrm>
          <a:custGeom>
            <a:avLst/>
            <a:gdLst/>
            <a:ahLst/>
            <a:cxnLst/>
            <a:rect l="l" t="t" r="r" b="b"/>
            <a:pathLst>
              <a:path w="19050" h="5358130">
                <a:moveTo>
                  <a:pt x="18977" y="0"/>
                </a:moveTo>
                <a:lnTo>
                  <a:pt x="18977" y="5357703"/>
                </a:lnTo>
                <a:lnTo>
                  <a:pt x="0" y="5357703"/>
                </a:lnTo>
                <a:lnTo>
                  <a:pt x="0" y="0"/>
                </a:lnTo>
                <a:lnTo>
                  <a:pt x="1897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5593455" y="2180816"/>
            <a:ext cx="19050" cy="5358130"/>
          </a:xfrm>
          <a:custGeom>
            <a:avLst/>
            <a:gdLst/>
            <a:ahLst/>
            <a:cxnLst/>
            <a:rect l="l" t="t" r="r" b="b"/>
            <a:pathLst>
              <a:path w="19050" h="5358130">
                <a:moveTo>
                  <a:pt x="18977" y="0"/>
                </a:moveTo>
                <a:lnTo>
                  <a:pt x="18977" y="5357703"/>
                </a:lnTo>
                <a:lnTo>
                  <a:pt x="0" y="5357703"/>
                </a:lnTo>
                <a:lnTo>
                  <a:pt x="0" y="0"/>
                </a:lnTo>
                <a:lnTo>
                  <a:pt x="1897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224109" y="2104117"/>
            <a:ext cx="2201103" cy="2849048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727001" y="2133119"/>
            <a:ext cx="2229689" cy="2820462"/>
          </a:xfrm>
          <a:prstGeom prst="rect">
            <a:avLst/>
          </a:prstGeom>
        </p:spPr>
      </p:pic>
      <p:sp>
        <p:nvSpPr>
          <p:cNvPr id="7" name="object 7" descr=""/>
          <p:cNvSpPr txBox="1"/>
          <p:nvPr/>
        </p:nvSpPr>
        <p:spPr>
          <a:xfrm>
            <a:off x="5899913" y="5039737"/>
            <a:ext cx="1851025" cy="1229360"/>
          </a:xfrm>
          <a:prstGeom prst="rect">
            <a:avLst/>
          </a:prstGeom>
        </p:spPr>
        <p:txBody>
          <a:bodyPr wrap="square" lIns="0" tIns="12573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990"/>
              </a:spcBef>
            </a:pPr>
            <a:r>
              <a:rPr dirty="0" sz="1300" spc="175" b="1">
                <a:solidFill>
                  <a:srgbClr val="584945"/>
                </a:solidFill>
                <a:latin typeface="Calibri"/>
                <a:cs typeface="Calibri"/>
              </a:rPr>
              <a:t>Annual</a:t>
            </a:r>
            <a:r>
              <a:rPr dirty="0" sz="1300" spc="110" b="1">
                <a:solidFill>
                  <a:srgbClr val="584945"/>
                </a:solidFill>
                <a:latin typeface="Calibri"/>
                <a:cs typeface="Calibri"/>
              </a:rPr>
              <a:t> </a:t>
            </a:r>
            <a:r>
              <a:rPr dirty="0" sz="1300" spc="150" b="1">
                <a:solidFill>
                  <a:srgbClr val="584945"/>
                </a:solidFill>
                <a:latin typeface="Calibri"/>
                <a:cs typeface="Calibri"/>
              </a:rPr>
              <a:t>Report</a:t>
            </a:r>
            <a:endParaRPr sz="1300">
              <a:latin typeface="Calibri"/>
              <a:cs typeface="Calibri"/>
            </a:endParaRPr>
          </a:p>
          <a:p>
            <a:pPr algn="ctr" marL="12065" marR="5080">
              <a:lnSpc>
                <a:spcPct val="125000"/>
              </a:lnSpc>
              <a:spcBef>
                <a:spcPts val="420"/>
              </a:spcBef>
            </a:pPr>
            <a:r>
              <a:rPr dirty="0" sz="1100">
                <a:latin typeface="Century Gothic"/>
                <a:cs typeface="Century Gothic"/>
              </a:rPr>
              <a:t>A</a:t>
            </a:r>
            <a:r>
              <a:rPr dirty="0" sz="1100" spc="15">
                <a:latin typeface="Century Gothic"/>
                <a:cs typeface="Century Gothic"/>
              </a:rPr>
              <a:t> </a:t>
            </a:r>
            <a:r>
              <a:rPr dirty="0" sz="1100" spc="50">
                <a:latin typeface="Century Gothic"/>
                <a:cs typeface="Century Gothic"/>
              </a:rPr>
              <a:t>plug-</a:t>
            </a:r>
            <a:r>
              <a:rPr dirty="0" sz="1100">
                <a:latin typeface="Century Gothic"/>
                <a:cs typeface="Century Gothic"/>
              </a:rPr>
              <a:t>and-play</a:t>
            </a:r>
            <a:r>
              <a:rPr dirty="0" sz="1100" spc="20">
                <a:latin typeface="Century Gothic"/>
                <a:cs typeface="Century Gothic"/>
              </a:rPr>
              <a:t> </a:t>
            </a:r>
            <a:r>
              <a:rPr dirty="0" sz="1100" spc="90">
                <a:latin typeface="Century Gothic"/>
                <a:cs typeface="Century Gothic"/>
              </a:rPr>
              <a:t>4-</a:t>
            </a:r>
            <a:r>
              <a:rPr dirty="0" sz="1100" spc="-20">
                <a:latin typeface="Century Gothic"/>
                <a:cs typeface="Century Gothic"/>
              </a:rPr>
              <a:t>page </a:t>
            </a:r>
            <a:r>
              <a:rPr dirty="0" sz="1100">
                <a:latin typeface="Century Gothic"/>
                <a:cs typeface="Century Gothic"/>
              </a:rPr>
              <a:t>annual</a:t>
            </a:r>
            <a:r>
              <a:rPr dirty="0" sz="1100" spc="190">
                <a:latin typeface="Century Gothic"/>
                <a:cs typeface="Century Gothic"/>
              </a:rPr>
              <a:t> </a:t>
            </a:r>
            <a:r>
              <a:rPr dirty="0" sz="1100">
                <a:latin typeface="Century Gothic"/>
                <a:cs typeface="Century Gothic"/>
              </a:rPr>
              <a:t>report</a:t>
            </a:r>
            <a:r>
              <a:rPr dirty="0" sz="1100" spc="190">
                <a:latin typeface="Century Gothic"/>
                <a:cs typeface="Century Gothic"/>
              </a:rPr>
              <a:t> </a:t>
            </a:r>
            <a:r>
              <a:rPr dirty="0" sz="1100" spc="-10">
                <a:latin typeface="Century Gothic"/>
                <a:cs typeface="Century Gothic"/>
              </a:rPr>
              <a:t>template— </a:t>
            </a:r>
            <a:r>
              <a:rPr dirty="0" sz="1100" spc="65">
                <a:latin typeface="Century Gothic"/>
                <a:cs typeface="Century Gothic"/>
              </a:rPr>
              <a:t>districts</a:t>
            </a:r>
            <a:r>
              <a:rPr dirty="0" sz="1100" spc="30">
                <a:latin typeface="Century Gothic"/>
                <a:cs typeface="Century Gothic"/>
              </a:rPr>
              <a:t> </a:t>
            </a:r>
            <a:r>
              <a:rPr dirty="0" sz="1100" spc="85">
                <a:latin typeface="Century Gothic"/>
                <a:cs typeface="Century Gothic"/>
              </a:rPr>
              <a:t>just</a:t>
            </a:r>
            <a:r>
              <a:rPr dirty="0" sz="1100" spc="30">
                <a:latin typeface="Century Gothic"/>
                <a:cs typeface="Century Gothic"/>
              </a:rPr>
              <a:t> </a:t>
            </a:r>
            <a:r>
              <a:rPr dirty="0" sz="1100">
                <a:latin typeface="Century Gothic"/>
                <a:cs typeface="Century Gothic"/>
              </a:rPr>
              <a:t>swap</a:t>
            </a:r>
            <a:r>
              <a:rPr dirty="0" sz="1100" spc="30">
                <a:latin typeface="Century Gothic"/>
                <a:cs typeface="Century Gothic"/>
              </a:rPr>
              <a:t> </a:t>
            </a:r>
            <a:r>
              <a:rPr dirty="0" sz="1100" spc="70">
                <a:latin typeface="Century Gothic"/>
                <a:cs typeface="Century Gothic"/>
              </a:rPr>
              <a:t>in</a:t>
            </a:r>
            <a:r>
              <a:rPr dirty="0" sz="1100" spc="30">
                <a:latin typeface="Century Gothic"/>
                <a:cs typeface="Century Gothic"/>
              </a:rPr>
              <a:t> </a:t>
            </a:r>
            <a:r>
              <a:rPr dirty="0" sz="1100" spc="50">
                <a:latin typeface="Century Gothic"/>
                <a:cs typeface="Century Gothic"/>
              </a:rPr>
              <a:t>their </a:t>
            </a:r>
            <a:r>
              <a:rPr dirty="0" sz="1100" spc="-20">
                <a:latin typeface="Century Gothic"/>
                <a:cs typeface="Century Gothic"/>
              </a:rPr>
              <a:t>data</a:t>
            </a:r>
            <a:r>
              <a:rPr dirty="0" sz="1100" spc="-30">
                <a:latin typeface="Century Gothic"/>
                <a:cs typeface="Century Gothic"/>
              </a:rPr>
              <a:t> </a:t>
            </a:r>
            <a:r>
              <a:rPr dirty="0" sz="1100">
                <a:latin typeface="Century Gothic"/>
                <a:cs typeface="Century Gothic"/>
              </a:rPr>
              <a:t>and</a:t>
            </a:r>
            <a:r>
              <a:rPr dirty="0" sz="1100" spc="-25">
                <a:latin typeface="Century Gothic"/>
                <a:cs typeface="Century Gothic"/>
              </a:rPr>
              <a:t> </a:t>
            </a:r>
            <a:r>
              <a:rPr dirty="0" sz="1100" spc="-10">
                <a:latin typeface="Century Gothic"/>
                <a:cs typeface="Century Gothic"/>
              </a:rPr>
              <a:t>photos.</a:t>
            </a:r>
            <a:endParaRPr sz="1100">
              <a:latin typeface="Century Gothic"/>
              <a:cs typeface="Century Gothic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8265509" y="5152805"/>
            <a:ext cx="2017395" cy="17545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635">
              <a:lnSpc>
                <a:spcPct val="100000"/>
              </a:lnSpc>
              <a:spcBef>
                <a:spcPts val="100"/>
              </a:spcBef>
            </a:pPr>
            <a:r>
              <a:rPr dirty="0" sz="1300" spc="175" b="1">
                <a:solidFill>
                  <a:srgbClr val="584945"/>
                </a:solidFill>
                <a:latin typeface="Calibri"/>
                <a:cs typeface="Calibri"/>
              </a:rPr>
              <a:t>Outreach</a:t>
            </a:r>
            <a:r>
              <a:rPr dirty="0" sz="1300" spc="120" b="1">
                <a:solidFill>
                  <a:srgbClr val="584945"/>
                </a:solidFill>
                <a:latin typeface="Calibri"/>
                <a:cs typeface="Calibri"/>
              </a:rPr>
              <a:t> </a:t>
            </a:r>
            <a:r>
              <a:rPr dirty="0" sz="1300" spc="135" b="1">
                <a:solidFill>
                  <a:srgbClr val="584945"/>
                </a:solidFill>
                <a:latin typeface="Calibri"/>
                <a:cs typeface="Calibri"/>
              </a:rPr>
              <a:t>Kits</a:t>
            </a:r>
            <a:endParaRPr sz="1300">
              <a:latin typeface="Calibri"/>
              <a:cs typeface="Calibri"/>
            </a:endParaRPr>
          </a:p>
          <a:p>
            <a:pPr marL="12700" marR="5080" indent="668020">
              <a:lnSpc>
                <a:spcPct val="125000"/>
              </a:lnSpc>
              <a:spcBef>
                <a:spcPts val="500"/>
              </a:spcBef>
            </a:pPr>
            <a:r>
              <a:rPr dirty="0" sz="1100" spc="-10">
                <a:latin typeface="Century Gothic"/>
                <a:cs typeface="Century Gothic"/>
              </a:rPr>
              <a:t>Example:</a:t>
            </a:r>
            <a:r>
              <a:rPr dirty="0" sz="1100" spc="500">
                <a:latin typeface="Century Gothic"/>
                <a:cs typeface="Century Gothic"/>
              </a:rPr>
              <a:t>  </a:t>
            </a:r>
            <a:r>
              <a:rPr dirty="0" sz="1100" spc="-10">
                <a:latin typeface="Century Gothic"/>
                <a:cs typeface="Century Gothic"/>
              </a:rPr>
              <a:t>Alabama</a:t>
            </a:r>
            <a:r>
              <a:rPr dirty="0" sz="1100" spc="15">
                <a:latin typeface="Century Gothic"/>
                <a:cs typeface="Century Gothic"/>
              </a:rPr>
              <a:t> </a:t>
            </a:r>
            <a:r>
              <a:rPr dirty="0" sz="1100" spc="50">
                <a:latin typeface="Century Gothic"/>
                <a:cs typeface="Century Gothic"/>
              </a:rPr>
              <a:t>Irrigation</a:t>
            </a:r>
            <a:r>
              <a:rPr dirty="0" sz="1100" spc="20">
                <a:latin typeface="Century Gothic"/>
                <a:cs typeface="Century Gothic"/>
              </a:rPr>
              <a:t> </a:t>
            </a:r>
            <a:r>
              <a:rPr dirty="0" sz="1100" spc="-10">
                <a:latin typeface="Century Gothic"/>
                <a:cs typeface="Century Gothic"/>
              </a:rPr>
              <a:t>Initiative </a:t>
            </a:r>
            <a:r>
              <a:rPr dirty="0" sz="1100">
                <a:latin typeface="Century Gothic"/>
                <a:cs typeface="Century Gothic"/>
              </a:rPr>
              <a:t>(Middle</a:t>
            </a:r>
            <a:r>
              <a:rPr dirty="0" sz="1100" spc="125">
                <a:latin typeface="Century Gothic"/>
                <a:cs typeface="Century Gothic"/>
              </a:rPr>
              <a:t> </a:t>
            </a:r>
            <a:r>
              <a:rPr dirty="0" sz="1100" spc="-10">
                <a:latin typeface="Century Gothic"/>
                <a:cs typeface="Century Gothic"/>
              </a:rPr>
              <a:t>Alabama</a:t>
            </a:r>
            <a:r>
              <a:rPr dirty="0" sz="1100" spc="125">
                <a:latin typeface="Century Gothic"/>
                <a:cs typeface="Century Gothic"/>
              </a:rPr>
              <a:t> </a:t>
            </a:r>
            <a:r>
              <a:rPr dirty="0" sz="1100">
                <a:latin typeface="Century Gothic"/>
                <a:cs typeface="Century Gothic"/>
              </a:rPr>
              <a:t>River)</a:t>
            </a:r>
            <a:r>
              <a:rPr dirty="0" sz="1100" spc="125">
                <a:latin typeface="Century Gothic"/>
                <a:cs typeface="Century Gothic"/>
              </a:rPr>
              <a:t> </a:t>
            </a:r>
            <a:r>
              <a:rPr dirty="0" sz="1100" spc="70">
                <a:latin typeface="Century Gothic"/>
                <a:cs typeface="Century Gothic"/>
              </a:rPr>
              <a:t>Kit</a:t>
            </a:r>
            <a:endParaRPr sz="1100">
              <a:latin typeface="Century Gothic"/>
              <a:cs typeface="Century Gothic"/>
            </a:endParaRPr>
          </a:p>
          <a:p>
            <a:pPr algn="ctr" marL="33020" marR="25400" indent="-635">
              <a:lnSpc>
                <a:spcPct val="125000"/>
              </a:lnSpc>
            </a:pPr>
            <a:r>
              <a:rPr dirty="0" sz="1100">
                <a:latin typeface="Century Gothic"/>
                <a:cs typeface="Century Gothic"/>
              </a:rPr>
              <a:t>included</a:t>
            </a:r>
            <a:r>
              <a:rPr dirty="0" sz="1100" spc="105">
                <a:latin typeface="Century Gothic"/>
                <a:cs typeface="Century Gothic"/>
              </a:rPr>
              <a:t> </a:t>
            </a:r>
            <a:r>
              <a:rPr dirty="0" sz="1100" spc="60">
                <a:latin typeface="Century Gothic"/>
                <a:cs typeface="Century Gothic"/>
              </a:rPr>
              <a:t>press</a:t>
            </a:r>
            <a:r>
              <a:rPr dirty="0" sz="1100" spc="105">
                <a:latin typeface="Century Gothic"/>
                <a:cs typeface="Century Gothic"/>
              </a:rPr>
              <a:t> </a:t>
            </a:r>
            <a:r>
              <a:rPr dirty="0" sz="1100" spc="-10">
                <a:latin typeface="Century Gothic"/>
                <a:cs typeface="Century Gothic"/>
              </a:rPr>
              <a:t>release, </a:t>
            </a:r>
            <a:r>
              <a:rPr dirty="0" sz="1100">
                <a:latin typeface="Century Gothic"/>
                <a:cs typeface="Century Gothic"/>
              </a:rPr>
              <a:t>watershed</a:t>
            </a:r>
            <a:r>
              <a:rPr dirty="0" sz="1100" spc="125">
                <a:latin typeface="Century Gothic"/>
                <a:cs typeface="Century Gothic"/>
              </a:rPr>
              <a:t> </a:t>
            </a:r>
            <a:r>
              <a:rPr dirty="0" sz="1100">
                <a:latin typeface="Century Gothic"/>
                <a:cs typeface="Century Gothic"/>
              </a:rPr>
              <a:t>map,</a:t>
            </a:r>
            <a:r>
              <a:rPr dirty="0" sz="1100" spc="130">
                <a:latin typeface="Century Gothic"/>
                <a:cs typeface="Century Gothic"/>
              </a:rPr>
              <a:t> </a:t>
            </a:r>
            <a:r>
              <a:rPr dirty="0" sz="1100" spc="-10">
                <a:latin typeface="Century Gothic"/>
                <a:cs typeface="Century Gothic"/>
              </a:rPr>
              <a:t>producer </a:t>
            </a:r>
            <a:r>
              <a:rPr dirty="0" sz="1100" spc="20">
                <a:latin typeface="Century Gothic"/>
                <a:cs typeface="Century Gothic"/>
              </a:rPr>
              <a:t>questionnaire,</a:t>
            </a:r>
            <a:r>
              <a:rPr dirty="0" sz="1100" spc="60">
                <a:latin typeface="Century Gothic"/>
                <a:cs typeface="Century Gothic"/>
              </a:rPr>
              <a:t> </a:t>
            </a:r>
            <a:r>
              <a:rPr dirty="0" sz="1100" spc="20">
                <a:latin typeface="Century Gothic"/>
                <a:cs typeface="Century Gothic"/>
              </a:rPr>
              <a:t>social</a:t>
            </a:r>
            <a:r>
              <a:rPr dirty="0" sz="1100" spc="60">
                <a:latin typeface="Century Gothic"/>
                <a:cs typeface="Century Gothic"/>
              </a:rPr>
              <a:t> </a:t>
            </a:r>
            <a:r>
              <a:rPr dirty="0" sz="1100" spc="-10">
                <a:latin typeface="Century Gothic"/>
                <a:cs typeface="Century Gothic"/>
              </a:rPr>
              <a:t>media </a:t>
            </a:r>
            <a:r>
              <a:rPr dirty="0" sz="1100" spc="55">
                <a:latin typeface="Century Gothic"/>
                <a:cs typeface="Century Gothic"/>
              </a:rPr>
              <a:t>posts</a:t>
            </a:r>
            <a:r>
              <a:rPr dirty="0" sz="1100" spc="-5">
                <a:latin typeface="Century Gothic"/>
                <a:cs typeface="Century Gothic"/>
              </a:rPr>
              <a:t> </a:t>
            </a:r>
            <a:r>
              <a:rPr dirty="0" sz="1100">
                <a:latin typeface="Century Gothic"/>
                <a:cs typeface="Century Gothic"/>
              </a:rPr>
              <a:t>and </a:t>
            </a:r>
            <a:r>
              <a:rPr dirty="0" sz="1100" spc="-10">
                <a:latin typeface="Century Gothic"/>
                <a:cs typeface="Century Gothic"/>
              </a:rPr>
              <a:t>flyer.</a:t>
            </a:r>
            <a:endParaRPr sz="1100">
              <a:latin typeface="Century Gothic"/>
              <a:cs typeface="Century Gothic"/>
            </a:endParaRPr>
          </a:p>
        </p:txBody>
      </p:sp>
      <p:pic>
        <p:nvPicPr>
          <p:cNvPr id="9" name="object 9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140263" y="2102734"/>
            <a:ext cx="2210632" cy="2858576"/>
          </a:xfrm>
          <a:prstGeom prst="rect">
            <a:avLst/>
          </a:prstGeom>
        </p:spPr>
      </p:pic>
      <p:sp>
        <p:nvSpPr>
          <p:cNvPr id="10" name="object 10" descr=""/>
          <p:cNvSpPr txBox="1"/>
          <p:nvPr/>
        </p:nvSpPr>
        <p:spPr>
          <a:xfrm>
            <a:off x="3102590" y="5039737"/>
            <a:ext cx="2114550" cy="1858010"/>
          </a:xfrm>
          <a:prstGeom prst="rect">
            <a:avLst/>
          </a:prstGeom>
        </p:spPr>
        <p:txBody>
          <a:bodyPr wrap="square" lIns="0" tIns="125730" rIns="0" bIns="0" rtlCol="0" vert="horz">
            <a:spAutoFit/>
          </a:bodyPr>
          <a:lstStyle/>
          <a:p>
            <a:pPr marL="231775">
              <a:lnSpc>
                <a:spcPct val="100000"/>
              </a:lnSpc>
              <a:spcBef>
                <a:spcPts val="990"/>
              </a:spcBef>
            </a:pPr>
            <a:r>
              <a:rPr dirty="0" sz="1300" spc="160" b="1">
                <a:solidFill>
                  <a:srgbClr val="584945"/>
                </a:solidFill>
                <a:latin typeface="Calibri"/>
                <a:cs typeface="Calibri"/>
              </a:rPr>
              <a:t>Generic</a:t>
            </a:r>
            <a:r>
              <a:rPr dirty="0" sz="1300" spc="114" b="1">
                <a:solidFill>
                  <a:srgbClr val="584945"/>
                </a:solidFill>
                <a:latin typeface="Calibri"/>
                <a:cs typeface="Calibri"/>
              </a:rPr>
              <a:t> </a:t>
            </a:r>
            <a:r>
              <a:rPr dirty="0" sz="1300" spc="165" b="1">
                <a:solidFill>
                  <a:srgbClr val="584945"/>
                </a:solidFill>
                <a:latin typeface="Calibri"/>
                <a:cs typeface="Calibri"/>
              </a:rPr>
              <a:t>Templates</a:t>
            </a:r>
            <a:endParaRPr sz="1300">
              <a:latin typeface="Calibri"/>
              <a:cs typeface="Calibri"/>
            </a:endParaRPr>
          </a:p>
          <a:p>
            <a:pPr algn="ctr" marL="12700" marR="5080">
              <a:lnSpc>
                <a:spcPct val="125000"/>
              </a:lnSpc>
              <a:spcBef>
                <a:spcPts val="420"/>
              </a:spcBef>
            </a:pPr>
            <a:r>
              <a:rPr dirty="0" sz="1100" spc="80">
                <a:latin typeface="Century Gothic"/>
                <a:cs typeface="Century Gothic"/>
              </a:rPr>
              <a:t>For</a:t>
            </a:r>
            <a:r>
              <a:rPr dirty="0" sz="1100" spc="60">
                <a:latin typeface="Century Gothic"/>
                <a:cs typeface="Century Gothic"/>
              </a:rPr>
              <a:t> </a:t>
            </a:r>
            <a:r>
              <a:rPr dirty="0" sz="1100">
                <a:latin typeface="Century Gothic"/>
                <a:cs typeface="Century Gothic"/>
              </a:rPr>
              <a:t>non-</a:t>
            </a:r>
            <a:r>
              <a:rPr dirty="0" sz="1100" spc="-40">
                <a:latin typeface="Century Gothic"/>
                <a:cs typeface="Century Gothic"/>
              </a:rPr>
              <a:t>Canva</a:t>
            </a:r>
            <a:r>
              <a:rPr dirty="0" sz="1100" spc="65">
                <a:latin typeface="Century Gothic"/>
                <a:cs typeface="Century Gothic"/>
              </a:rPr>
              <a:t> </a:t>
            </a:r>
            <a:r>
              <a:rPr dirty="0" sz="1100" spc="55">
                <a:latin typeface="Century Gothic"/>
                <a:cs typeface="Century Gothic"/>
              </a:rPr>
              <a:t>users:</a:t>
            </a:r>
            <a:r>
              <a:rPr dirty="0" sz="1100" spc="65">
                <a:latin typeface="Century Gothic"/>
                <a:cs typeface="Century Gothic"/>
              </a:rPr>
              <a:t> </a:t>
            </a:r>
            <a:r>
              <a:rPr dirty="0" sz="1100" spc="-10">
                <a:latin typeface="Century Gothic"/>
                <a:cs typeface="Century Gothic"/>
              </a:rPr>
              <a:t>Generic </a:t>
            </a:r>
            <a:r>
              <a:rPr dirty="0" sz="1100" spc="10">
                <a:latin typeface="Century Gothic"/>
                <a:cs typeface="Century Gothic"/>
              </a:rPr>
              <a:t>templates</a:t>
            </a:r>
            <a:r>
              <a:rPr dirty="0" sz="1100" spc="75">
                <a:latin typeface="Century Gothic"/>
                <a:cs typeface="Century Gothic"/>
              </a:rPr>
              <a:t> </a:t>
            </a:r>
            <a:r>
              <a:rPr dirty="0" sz="1100" spc="10">
                <a:latin typeface="Century Gothic"/>
                <a:cs typeface="Century Gothic"/>
              </a:rPr>
              <a:t>branded</a:t>
            </a:r>
            <a:r>
              <a:rPr dirty="0" sz="1100" spc="80">
                <a:latin typeface="Century Gothic"/>
                <a:cs typeface="Century Gothic"/>
              </a:rPr>
              <a:t> </a:t>
            </a:r>
            <a:r>
              <a:rPr dirty="0" sz="1100" spc="70">
                <a:latin typeface="Century Gothic"/>
                <a:cs typeface="Century Gothic"/>
              </a:rPr>
              <a:t>with</a:t>
            </a:r>
            <a:r>
              <a:rPr dirty="0" sz="1100" spc="80">
                <a:latin typeface="Century Gothic"/>
                <a:cs typeface="Century Gothic"/>
              </a:rPr>
              <a:t> </a:t>
            </a:r>
            <a:r>
              <a:rPr dirty="0" sz="1100" spc="-25">
                <a:latin typeface="Century Gothic"/>
                <a:cs typeface="Century Gothic"/>
              </a:rPr>
              <a:t>the </a:t>
            </a:r>
            <a:r>
              <a:rPr dirty="0" sz="1100" spc="-10">
                <a:latin typeface="Century Gothic"/>
                <a:cs typeface="Century Gothic"/>
              </a:rPr>
              <a:t>Alabama</a:t>
            </a:r>
            <a:r>
              <a:rPr dirty="0" sz="1100" spc="-5">
                <a:latin typeface="Century Gothic"/>
                <a:cs typeface="Century Gothic"/>
              </a:rPr>
              <a:t> </a:t>
            </a:r>
            <a:r>
              <a:rPr dirty="0" sz="1100" spc="60">
                <a:latin typeface="Century Gothic"/>
                <a:cs typeface="Century Gothic"/>
              </a:rPr>
              <a:t>Soil</a:t>
            </a:r>
            <a:r>
              <a:rPr dirty="0" sz="1100" spc="-5">
                <a:latin typeface="Century Gothic"/>
                <a:cs typeface="Century Gothic"/>
              </a:rPr>
              <a:t> </a:t>
            </a:r>
            <a:r>
              <a:rPr dirty="0" sz="1100">
                <a:latin typeface="Century Gothic"/>
                <a:cs typeface="Century Gothic"/>
              </a:rPr>
              <a:t>and</a:t>
            </a:r>
            <a:r>
              <a:rPr dirty="0" sz="1100" spc="-5">
                <a:latin typeface="Century Gothic"/>
                <a:cs typeface="Century Gothic"/>
              </a:rPr>
              <a:t> </a:t>
            </a:r>
            <a:r>
              <a:rPr dirty="0" sz="1100" spc="-10">
                <a:latin typeface="Century Gothic"/>
                <a:cs typeface="Century Gothic"/>
              </a:rPr>
              <a:t>Water </a:t>
            </a:r>
            <a:r>
              <a:rPr dirty="0" sz="1100">
                <a:latin typeface="Century Gothic"/>
                <a:cs typeface="Century Gothic"/>
              </a:rPr>
              <a:t>Conservation</a:t>
            </a:r>
            <a:r>
              <a:rPr dirty="0" sz="1100" spc="130">
                <a:latin typeface="Century Gothic"/>
                <a:cs typeface="Century Gothic"/>
              </a:rPr>
              <a:t> </a:t>
            </a:r>
            <a:r>
              <a:rPr dirty="0" sz="1100" spc="75">
                <a:latin typeface="Century Gothic"/>
                <a:cs typeface="Century Gothic"/>
              </a:rPr>
              <a:t>Districts</a:t>
            </a:r>
            <a:r>
              <a:rPr dirty="0" sz="1100" spc="135">
                <a:latin typeface="Century Gothic"/>
                <a:cs typeface="Century Gothic"/>
              </a:rPr>
              <a:t> </a:t>
            </a:r>
            <a:r>
              <a:rPr dirty="0" sz="1100" spc="-20">
                <a:latin typeface="Century Gothic"/>
                <a:cs typeface="Century Gothic"/>
              </a:rPr>
              <a:t>logo </a:t>
            </a:r>
            <a:r>
              <a:rPr dirty="0" sz="1100">
                <a:latin typeface="Century Gothic"/>
                <a:cs typeface="Century Gothic"/>
              </a:rPr>
              <a:t>and</a:t>
            </a:r>
            <a:r>
              <a:rPr dirty="0" sz="1100" spc="15">
                <a:latin typeface="Century Gothic"/>
                <a:cs typeface="Century Gothic"/>
              </a:rPr>
              <a:t> </a:t>
            </a:r>
            <a:r>
              <a:rPr dirty="0" sz="1100" spc="-110">
                <a:latin typeface="Century Gothic"/>
                <a:cs typeface="Century Gothic"/>
              </a:rPr>
              <a:t>a</a:t>
            </a:r>
            <a:r>
              <a:rPr dirty="0" sz="1100" spc="20">
                <a:latin typeface="Century Gothic"/>
                <a:cs typeface="Century Gothic"/>
              </a:rPr>
              <a:t> </a:t>
            </a:r>
            <a:r>
              <a:rPr dirty="0" sz="1100">
                <a:latin typeface="Century Gothic"/>
                <a:cs typeface="Century Gothic"/>
              </a:rPr>
              <a:t>QR</a:t>
            </a:r>
            <a:r>
              <a:rPr dirty="0" sz="1100" spc="20">
                <a:latin typeface="Century Gothic"/>
                <a:cs typeface="Century Gothic"/>
              </a:rPr>
              <a:t> </a:t>
            </a:r>
            <a:r>
              <a:rPr dirty="0" sz="1100" spc="-30">
                <a:latin typeface="Century Gothic"/>
                <a:cs typeface="Century Gothic"/>
              </a:rPr>
              <a:t>code</a:t>
            </a:r>
            <a:r>
              <a:rPr dirty="0" sz="1100" spc="15">
                <a:latin typeface="Century Gothic"/>
                <a:cs typeface="Century Gothic"/>
              </a:rPr>
              <a:t> </a:t>
            </a:r>
            <a:r>
              <a:rPr dirty="0" sz="1100" spc="75">
                <a:latin typeface="Century Gothic"/>
                <a:cs typeface="Century Gothic"/>
              </a:rPr>
              <a:t>linking</a:t>
            </a:r>
            <a:r>
              <a:rPr dirty="0" sz="1100" spc="20">
                <a:latin typeface="Century Gothic"/>
                <a:cs typeface="Century Gothic"/>
              </a:rPr>
              <a:t> </a:t>
            </a:r>
            <a:r>
              <a:rPr dirty="0" sz="1100">
                <a:latin typeface="Century Gothic"/>
                <a:cs typeface="Century Gothic"/>
              </a:rPr>
              <a:t>to</a:t>
            </a:r>
            <a:r>
              <a:rPr dirty="0" sz="1100" spc="20">
                <a:latin typeface="Century Gothic"/>
                <a:cs typeface="Century Gothic"/>
              </a:rPr>
              <a:t> </a:t>
            </a:r>
            <a:r>
              <a:rPr dirty="0" sz="1100" spc="30">
                <a:latin typeface="Century Gothic"/>
                <a:cs typeface="Century Gothic"/>
              </a:rPr>
              <a:t>our </a:t>
            </a:r>
            <a:r>
              <a:rPr dirty="0" sz="1100" spc="55">
                <a:latin typeface="Century Gothic"/>
                <a:cs typeface="Century Gothic"/>
              </a:rPr>
              <a:t>district</a:t>
            </a:r>
            <a:r>
              <a:rPr dirty="0" sz="1100" spc="114">
                <a:latin typeface="Century Gothic"/>
                <a:cs typeface="Century Gothic"/>
              </a:rPr>
              <a:t> </a:t>
            </a:r>
            <a:r>
              <a:rPr dirty="0" sz="1100">
                <a:latin typeface="Century Gothic"/>
                <a:cs typeface="Century Gothic"/>
              </a:rPr>
              <a:t>directory</a:t>
            </a:r>
            <a:r>
              <a:rPr dirty="0" sz="1100" spc="114">
                <a:latin typeface="Century Gothic"/>
                <a:cs typeface="Century Gothic"/>
              </a:rPr>
              <a:t> </a:t>
            </a:r>
            <a:r>
              <a:rPr dirty="0" sz="1100">
                <a:latin typeface="Century Gothic"/>
                <a:cs typeface="Century Gothic"/>
              </a:rPr>
              <a:t>on</a:t>
            </a:r>
            <a:r>
              <a:rPr dirty="0" sz="1100" spc="114">
                <a:latin typeface="Century Gothic"/>
                <a:cs typeface="Century Gothic"/>
              </a:rPr>
              <a:t> </a:t>
            </a:r>
            <a:r>
              <a:rPr dirty="0" sz="1100" spc="-25">
                <a:latin typeface="Century Gothic"/>
                <a:cs typeface="Century Gothic"/>
              </a:rPr>
              <a:t>the </a:t>
            </a:r>
            <a:r>
              <a:rPr dirty="0" sz="1100" spc="-10">
                <a:latin typeface="Century Gothic"/>
                <a:cs typeface="Century Gothic"/>
              </a:rPr>
              <a:t>website.</a:t>
            </a:r>
            <a:endParaRPr sz="1100">
              <a:latin typeface="Century Gothic"/>
              <a:cs typeface="Century Gothic"/>
            </a:endParaRPr>
          </a:p>
        </p:txBody>
      </p:sp>
      <p:pic>
        <p:nvPicPr>
          <p:cNvPr id="11" name="object 11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49899" y="2102734"/>
            <a:ext cx="2239218" cy="2896691"/>
          </a:xfrm>
          <a:prstGeom prst="rect">
            <a:avLst/>
          </a:prstGeom>
        </p:spPr>
      </p:pic>
      <p:sp>
        <p:nvSpPr>
          <p:cNvPr id="12" name="object 12" descr=""/>
          <p:cNvSpPr txBox="1"/>
          <p:nvPr/>
        </p:nvSpPr>
        <p:spPr>
          <a:xfrm>
            <a:off x="444895" y="5039737"/>
            <a:ext cx="2111375" cy="1229360"/>
          </a:xfrm>
          <a:prstGeom prst="rect">
            <a:avLst/>
          </a:prstGeom>
        </p:spPr>
        <p:txBody>
          <a:bodyPr wrap="square" lIns="0" tIns="12573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990"/>
              </a:spcBef>
            </a:pPr>
            <a:r>
              <a:rPr dirty="0" sz="1300" spc="90" b="1">
                <a:solidFill>
                  <a:srgbClr val="584945"/>
                </a:solidFill>
                <a:latin typeface="Calibri"/>
                <a:cs typeface="Calibri"/>
              </a:rPr>
              <a:t>Customizable</a:t>
            </a:r>
            <a:r>
              <a:rPr dirty="0" sz="1300" spc="-80" b="1">
                <a:solidFill>
                  <a:srgbClr val="584945"/>
                </a:solidFill>
                <a:latin typeface="Calibri"/>
                <a:cs typeface="Calibri"/>
              </a:rPr>
              <a:t> </a:t>
            </a:r>
            <a:r>
              <a:rPr dirty="0" sz="1300" spc="80" b="1">
                <a:solidFill>
                  <a:srgbClr val="584945"/>
                </a:solidFill>
                <a:latin typeface="Calibri"/>
                <a:cs typeface="Calibri"/>
              </a:rPr>
              <a:t>Templates</a:t>
            </a:r>
            <a:endParaRPr sz="1300">
              <a:latin typeface="Calibri"/>
              <a:cs typeface="Calibri"/>
            </a:endParaRPr>
          </a:p>
          <a:p>
            <a:pPr algn="ctr" marL="12065" marR="5080" indent="-635">
              <a:lnSpc>
                <a:spcPct val="125000"/>
              </a:lnSpc>
              <a:spcBef>
                <a:spcPts val="420"/>
              </a:spcBef>
            </a:pPr>
            <a:r>
              <a:rPr dirty="0" sz="1100">
                <a:latin typeface="Century Gothic"/>
                <a:cs typeface="Century Gothic"/>
              </a:rPr>
              <a:t>Social</a:t>
            </a:r>
            <a:r>
              <a:rPr dirty="0" sz="1100" spc="130">
                <a:latin typeface="Century Gothic"/>
                <a:cs typeface="Century Gothic"/>
              </a:rPr>
              <a:t> </a:t>
            </a:r>
            <a:r>
              <a:rPr dirty="0" sz="1100">
                <a:latin typeface="Century Gothic"/>
                <a:cs typeface="Century Gothic"/>
              </a:rPr>
              <a:t>media</a:t>
            </a:r>
            <a:r>
              <a:rPr dirty="0" sz="1100" spc="130">
                <a:latin typeface="Century Gothic"/>
                <a:cs typeface="Century Gothic"/>
              </a:rPr>
              <a:t> </a:t>
            </a:r>
            <a:r>
              <a:rPr dirty="0" sz="1100">
                <a:latin typeface="Century Gothic"/>
                <a:cs typeface="Century Gothic"/>
              </a:rPr>
              <a:t>posts,</a:t>
            </a:r>
            <a:r>
              <a:rPr dirty="0" sz="1100" spc="130">
                <a:latin typeface="Century Gothic"/>
                <a:cs typeface="Century Gothic"/>
              </a:rPr>
              <a:t> </a:t>
            </a:r>
            <a:r>
              <a:rPr dirty="0" sz="1100" spc="-20">
                <a:latin typeface="Century Gothic"/>
                <a:cs typeface="Century Gothic"/>
              </a:rPr>
              <a:t>event </a:t>
            </a:r>
            <a:r>
              <a:rPr dirty="0" sz="1100">
                <a:latin typeface="Century Gothic"/>
                <a:cs typeface="Century Gothic"/>
              </a:rPr>
              <a:t>notices,</a:t>
            </a:r>
            <a:r>
              <a:rPr dirty="0" sz="1100" spc="45">
                <a:latin typeface="Century Gothic"/>
                <a:cs typeface="Century Gothic"/>
              </a:rPr>
              <a:t> </a:t>
            </a:r>
            <a:r>
              <a:rPr dirty="0" sz="1100">
                <a:latin typeface="Century Gothic"/>
                <a:cs typeface="Century Gothic"/>
              </a:rPr>
              <a:t>and</a:t>
            </a:r>
            <a:r>
              <a:rPr dirty="0" sz="1100" spc="50">
                <a:latin typeface="Century Gothic"/>
                <a:cs typeface="Century Gothic"/>
              </a:rPr>
              <a:t> flyers </a:t>
            </a:r>
            <a:r>
              <a:rPr dirty="0" sz="1100" spc="40">
                <a:latin typeface="Century Gothic"/>
                <a:cs typeface="Century Gothic"/>
              </a:rPr>
              <a:t>promoting </a:t>
            </a:r>
            <a:r>
              <a:rPr dirty="0" sz="1100" spc="55">
                <a:latin typeface="Century Gothic"/>
                <a:cs typeface="Century Gothic"/>
              </a:rPr>
              <a:t>our</a:t>
            </a:r>
            <a:r>
              <a:rPr dirty="0" sz="1100" spc="130">
                <a:latin typeface="Century Gothic"/>
                <a:cs typeface="Century Gothic"/>
              </a:rPr>
              <a:t> </a:t>
            </a:r>
            <a:r>
              <a:rPr dirty="0" sz="1100">
                <a:latin typeface="Century Gothic"/>
                <a:cs typeface="Century Gothic"/>
              </a:rPr>
              <a:t>Conservation</a:t>
            </a:r>
            <a:r>
              <a:rPr dirty="0" sz="1100" spc="130">
                <a:latin typeface="Century Gothic"/>
                <a:cs typeface="Century Gothic"/>
              </a:rPr>
              <a:t> </a:t>
            </a:r>
            <a:r>
              <a:rPr dirty="0" sz="1100" spc="-10">
                <a:latin typeface="Century Gothic"/>
                <a:cs typeface="Century Gothic"/>
              </a:rPr>
              <a:t>Incentive </a:t>
            </a:r>
            <a:r>
              <a:rPr dirty="0" sz="1100" spc="60">
                <a:latin typeface="Century Gothic"/>
                <a:cs typeface="Century Gothic"/>
              </a:rPr>
              <a:t>Program</a:t>
            </a:r>
            <a:r>
              <a:rPr dirty="0" sz="1100" spc="135">
                <a:latin typeface="Century Gothic"/>
                <a:cs typeface="Century Gothic"/>
              </a:rPr>
              <a:t> </a:t>
            </a:r>
            <a:r>
              <a:rPr dirty="0" sz="1100">
                <a:latin typeface="Century Gothic"/>
                <a:cs typeface="Century Gothic"/>
              </a:rPr>
              <a:t>(state</a:t>
            </a:r>
            <a:r>
              <a:rPr dirty="0" sz="1100" spc="135">
                <a:latin typeface="Century Gothic"/>
                <a:cs typeface="Century Gothic"/>
              </a:rPr>
              <a:t> </a:t>
            </a:r>
            <a:r>
              <a:rPr dirty="0" sz="1100">
                <a:latin typeface="Century Gothic"/>
                <a:cs typeface="Century Gothic"/>
              </a:rPr>
              <a:t>cost-</a:t>
            </a:r>
            <a:r>
              <a:rPr dirty="0" sz="1100" spc="-10">
                <a:latin typeface="Century Gothic"/>
                <a:cs typeface="Century Gothic"/>
              </a:rPr>
              <a:t>share)</a:t>
            </a:r>
            <a:endParaRPr sz="1100">
              <a:latin typeface="Century Gothic"/>
              <a:cs typeface="Century Gothic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2400935">
              <a:lnSpc>
                <a:spcPct val="100000"/>
              </a:lnSpc>
              <a:spcBef>
                <a:spcPts val="100"/>
              </a:spcBef>
            </a:pPr>
            <a:r>
              <a:rPr dirty="0"/>
              <a:t>Custom</a:t>
            </a:r>
            <a:r>
              <a:rPr dirty="0" spc="-175"/>
              <a:t> </a:t>
            </a:r>
            <a:r>
              <a:rPr dirty="0" spc="-10"/>
              <a:t>Materials</a:t>
            </a:r>
          </a:p>
        </p:txBody>
      </p:sp>
      <p:sp>
        <p:nvSpPr>
          <p:cNvPr id="14" name="object 14" descr=""/>
          <p:cNvSpPr txBox="1"/>
          <p:nvPr/>
        </p:nvSpPr>
        <p:spPr>
          <a:xfrm>
            <a:off x="2028622" y="1282824"/>
            <a:ext cx="6289675" cy="2698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>
                <a:latin typeface="Century Gothic"/>
                <a:cs typeface="Century Gothic"/>
              </a:rPr>
              <a:t>Since</a:t>
            </a:r>
            <a:r>
              <a:rPr dirty="0" sz="1600" spc="50">
                <a:latin typeface="Century Gothic"/>
                <a:cs typeface="Century Gothic"/>
              </a:rPr>
              <a:t> </a:t>
            </a:r>
            <a:r>
              <a:rPr dirty="0" sz="1600" spc="80">
                <a:latin typeface="Century Gothic"/>
                <a:cs typeface="Century Gothic"/>
              </a:rPr>
              <a:t>August</a:t>
            </a:r>
            <a:r>
              <a:rPr dirty="0" sz="1600" spc="55">
                <a:latin typeface="Century Gothic"/>
                <a:cs typeface="Century Gothic"/>
              </a:rPr>
              <a:t> </a:t>
            </a:r>
            <a:r>
              <a:rPr dirty="0" sz="1600">
                <a:latin typeface="Century Gothic"/>
                <a:cs typeface="Century Gothic"/>
              </a:rPr>
              <a:t>2023,</a:t>
            </a:r>
            <a:r>
              <a:rPr dirty="0" sz="1600" spc="50">
                <a:latin typeface="Century Gothic"/>
                <a:cs typeface="Century Gothic"/>
              </a:rPr>
              <a:t> </a:t>
            </a:r>
            <a:r>
              <a:rPr dirty="0" sz="1600">
                <a:latin typeface="Century Gothic"/>
                <a:cs typeface="Century Gothic"/>
              </a:rPr>
              <a:t>we've</a:t>
            </a:r>
            <a:r>
              <a:rPr dirty="0" sz="1600" spc="55">
                <a:latin typeface="Century Gothic"/>
                <a:cs typeface="Century Gothic"/>
              </a:rPr>
              <a:t> </a:t>
            </a:r>
            <a:r>
              <a:rPr dirty="0" sz="1600">
                <a:latin typeface="Century Gothic"/>
                <a:cs typeface="Century Gothic"/>
              </a:rPr>
              <a:t>produced</a:t>
            </a:r>
            <a:r>
              <a:rPr dirty="0" sz="1600" spc="55">
                <a:latin typeface="Century Gothic"/>
                <a:cs typeface="Century Gothic"/>
              </a:rPr>
              <a:t> </a:t>
            </a:r>
            <a:r>
              <a:rPr dirty="0" sz="1600">
                <a:latin typeface="Century Gothic"/>
                <a:cs typeface="Century Gothic"/>
              </a:rPr>
              <a:t>ready-</a:t>
            </a:r>
            <a:r>
              <a:rPr dirty="0" sz="1600" spc="50">
                <a:latin typeface="Century Gothic"/>
                <a:cs typeface="Century Gothic"/>
              </a:rPr>
              <a:t>to-</a:t>
            </a:r>
            <a:r>
              <a:rPr dirty="0" sz="1600" spc="70">
                <a:latin typeface="Century Gothic"/>
                <a:cs typeface="Century Gothic"/>
              </a:rPr>
              <a:t>use</a:t>
            </a:r>
            <a:r>
              <a:rPr dirty="0" sz="1600" spc="50">
                <a:latin typeface="Century Gothic"/>
                <a:cs typeface="Century Gothic"/>
              </a:rPr>
              <a:t> </a:t>
            </a:r>
            <a:r>
              <a:rPr dirty="0" sz="1600" spc="45">
                <a:latin typeface="Century Gothic"/>
                <a:cs typeface="Century Gothic"/>
              </a:rPr>
              <a:t>messaging:</a:t>
            </a:r>
            <a:endParaRPr sz="16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56284" y="1557978"/>
            <a:ext cx="4992981" cy="4992981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602496" y="1572632"/>
            <a:ext cx="2934805" cy="4983452"/>
          </a:xfrm>
          <a:prstGeom prst="rect">
            <a:avLst/>
          </a:prstGeom>
        </p:spPr>
      </p:pic>
      <p:sp>
        <p:nvSpPr>
          <p:cNvPr id="4" name="object 4" descr=""/>
          <p:cNvSpPr/>
          <p:nvPr/>
        </p:nvSpPr>
        <p:spPr>
          <a:xfrm>
            <a:off x="220396" y="1134987"/>
            <a:ext cx="5348605" cy="26670"/>
          </a:xfrm>
          <a:custGeom>
            <a:avLst/>
            <a:gdLst/>
            <a:ahLst/>
            <a:cxnLst/>
            <a:rect l="l" t="t" r="r" b="b"/>
            <a:pathLst>
              <a:path w="5348605" h="26669">
                <a:moveTo>
                  <a:pt x="5348015" y="26241"/>
                </a:moveTo>
                <a:lnTo>
                  <a:pt x="0" y="26241"/>
                </a:lnTo>
                <a:lnTo>
                  <a:pt x="0" y="0"/>
                </a:lnTo>
                <a:lnTo>
                  <a:pt x="5348015" y="0"/>
                </a:lnTo>
                <a:lnTo>
                  <a:pt x="5348015" y="2624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5967447" y="809021"/>
            <a:ext cx="2767330" cy="4984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Templates</a:t>
            </a:r>
            <a:r>
              <a:rPr dirty="0" spc="10"/>
              <a:t> </a:t>
            </a:r>
            <a:r>
              <a:rPr dirty="0" spc="65"/>
              <a:t>in</a:t>
            </a:r>
            <a:r>
              <a:rPr dirty="0" spc="15"/>
              <a:t> </a:t>
            </a:r>
            <a:r>
              <a:rPr dirty="0" spc="-80"/>
              <a:t>Use</a:t>
            </a:r>
          </a:p>
        </p:txBody>
      </p:sp>
      <p:sp>
        <p:nvSpPr>
          <p:cNvPr id="6" name="object 6" descr=""/>
          <p:cNvSpPr/>
          <p:nvPr/>
        </p:nvSpPr>
        <p:spPr>
          <a:xfrm>
            <a:off x="0" y="6603608"/>
            <a:ext cx="10696575" cy="959485"/>
          </a:xfrm>
          <a:custGeom>
            <a:avLst/>
            <a:gdLst/>
            <a:ahLst/>
            <a:cxnLst/>
            <a:rect l="l" t="t" r="r" b="b"/>
            <a:pathLst>
              <a:path w="10696575" h="959484">
                <a:moveTo>
                  <a:pt x="10696575" y="959241"/>
                </a:moveTo>
                <a:lnTo>
                  <a:pt x="0" y="959241"/>
                </a:lnTo>
                <a:lnTo>
                  <a:pt x="0" y="0"/>
                </a:lnTo>
                <a:lnTo>
                  <a:pt x="10696575" y="0"/>
                </a:lnTo>
                <a:lnTo>
                  <a:pt x="10696575" y="959241"/>
                </a:lnTo>
                <a:close/>
              </a:path>
            </a:pathLst>
          </a:custGeom>
          <a:solidFill>
            <a:srgbClr val="C7D6B3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0730" y="1411602"/>
            <a:ext cx="3554163" cy="4592780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263302" y="1371915"/>
            <a:ext cx="2553662" cy="4640423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285435" y="1373338"/>
            <a:ext cx="2506019" cy="4669009"/>
          </a:xfrm>
          <a:prstGeom prst="rect">
            <a:avLst/>
          </a:prstGeom>
        </p:spPr>
      </p:pic>
      <p:sp>
        <p:nvSpPr>
          <p:cNvPr id="5" name="object 5" descr=""/>
          <p:cNvSpPr/>
          <p:nvPr/>
        </p:nvSpPr>
        <p:spPr>
          <a:xfrm>
            <a:off x="0" y="6603608"/>
            <a:ext cx="10696575" cy="959485"/>
          </a:xfrm>
          <a:custGeom>
            <a:avLst/>
            <a:gdLst/>
            <a:ahLst/>
            <a:cxnLst/>
            <a:rect l="l" t="t" r="r" b="b"/>
            <a:pathLst>
              <a:path w="10696575" h="959484">
                <a:moveTo>
                  <a:pt x="10696575" y="959241"/>
                </a:moveTo>
                <a:lnTo>
                  <a:pt x="0" y="959241"/>
                </a:lnTo>
                <a:lnTo>
                  <a:pt x="0" y="0"/>
                </a:lnTo>
                <a:lnTo>
                  <a:pt x="10696575" y="0"/>
                </a:lnTo>
                <a:lnTo>
                  <a:pt x="10696575" y="959241"/>
                </a:lnTo>
                <a:close/>
              </a:path>
            </a:pathLst>
          </a:custGeom>
          <a:solidFill>
            <a:srgbClr val="C7D6B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220396" y="991007"/>
            <a:ext cx="5348605" cy="26670"/>
          </a:xfrm>
          <a:custGeom>
            <a:avLst/>
            <a:gdLst/>
            <a:ahLst/>
            <a:cxnLst/>
            <a:rect l="l" t="t" r="r" b="b"/>
            <a:pathLst>
              <a:path w="5348605" h="26669">
                <a:moveTo>
                  <a:pt x="5348015" y="26241"/>
                </a:moveTo>
                <a:lnTo>
                  <a:pt x="0" y="26241"/>
                </a:lnTo>
                <a:lnTo>
                  <a:pt x="0" y="0"/>
                </a:lnTo>
                <a:lnTo>
                  <a:pt x="5348015" y="0"/>
                </a:lnTo>
                <a:lnTo>
                  <a:pt x="5348015" y="2624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5967447" y="665041"/>
            <a:ext cx="2791460" cy="4984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Templates</a:t>
            </a:r>
            <a:r>
              <a:rPr dirty="0" spc="10"/>
              <a:t> </a:t>
            </a:r>
            <a:r>
              <a:rPr dirty="0" spc="75"/>
              <a:t>In</a:t>
            </a:r>
            <a:r>
              <a:rPr dirty="0" spc="10"/>
              <a:t> </a:t>
            </a:r>
            <a:r>
              <a:rPr dirty="0" spc="-80"/>
              <a:t>Use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Laura Smith</dc:creator>
  <cp:keywords>DAG0qE08wvo,BACZE4gN8QQ,0</cp:keywords>
  <dc:title>NASCA 2025_Alabama Outreach for Districts</dc:title>
  <dcterms:created xsi:type="dcterms:W3CDTF">2025-10-15T00:58:32Z</dcterms:created>
  <dcterms:modified xsi:type="dcterms:W3CDTF">2025-10-15T00:58:32Z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2025-10-14T00:00:00Z</vt:filetime>
  </property>
  <property fmtid="{D5CDD505-2E9C-101B-9397-08002B2CF9AE}" pid="3" name="Creator">
    <vt:lpwstr>Canva</vt:lpwstr>
  </property>
  <property fmtid="{D5CDD505-2E9C-101B-9397-08002B2CF9AE}" pid="4" name="LastSaved">
    <vt:filetime>2025-10-15T00:00:00Z</vt:filetime>
  </property>
  <property fmtid="{D5CDD505-2E9C-101B-9397-08002B2CF9AE}" pid="5" name="Producer">
    <vt:lpwstr>Canva</vt:lpwstr>
  </property>
</Properties>
</file>